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5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1" r:id="rId6"/>
    <p:sldId id="299" r:id="rId7"/>
    <p:sldId id="302" r:id="rId8"/>
    <p:sldId id="305" r:id="rId9"/>
    <p:sldId id="292" r:id="rId10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660B408-B3CF-4A94-85FC-2B1E0A45F4A2}" styleName="Style foncé 2 - Accentuation 1/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49" autoAdjust="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5" d="100"/>
          <a:sy n="85" d="100"/>
        </p:scale>
        <p:origin x="3126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537ADD-B4CB-4A5E-87EE-F62DA86AE4D3}" type="doc">
      <dgm:prSet loTypeId="urn:microsoft.com/office/officeart/2005/8/layout/orgChart1" loCatId="hierarchy" qsTypeId="urn:microsoft.com/office/officeart/2005/8/quickstyle/simple5" qsCatId="simple" csTypeId="urn:microsoft.com/office/officeart/2005/8/colors/accent1_1" csCatId="accent1" phldr="1"/>
      <dgm:spPr/>
      <dgm:t>
        <a:bodyPr/>
        <a:lstStyle/>
        <a:p>
          <a:endParaRPr lang="fr-FR"/>
        </a:p>
      </dgm:t>
    </dgm:pt>
    <dgm:pt modelId="{12383A63-52AE-41DA-B930-B8398B980C2C}">
      <dgm:prSet phldrT="[Texte]"/>
      <dgm:spPr/>
      <dgm:t>
        <a:bodyPr/>
        <a:lstStyle/>
        <a:p>
          <a:r>
            <a:rPr lang="fr-FR" dirty="0"/>
            <a:t>User panel</a:t>
          </a:r>
        </a:p>
      </dgm:t>
    </dgm:pt>
    <dgm:pt modelId="{0943367F-A2A2-49EB-A1C1-D726D54D73C0}" type="parTrans" cxnId="{0FEC4383-E825-44DE-8B25-AA06A0401962}">
      <dgm:prSet/>
      <dgm:spPr/>
      <dgm:t>
        <a:bodyPr/>
        <a:lstStyle/>
        <a:p>
          <a:endParaRPr lang="fr-FR"/>
        </a:p>
      </dgm:t>
    </dgm:pt>
    <dgm:pt modelId="{DF217786-4DEA-4BA5-A278-6171AC6B558A}" type="sibTrans" cxnId="{0FEC4383-E825-44DE-8B25-AA06A0401962}">
      <dgm:prSet/>
      <dgm:spPr/>
      <dgm:t>
        <a:bodyPr/>
        <a:lstStyle/>
        <a:p>
          <a:endParaRPr lang="fr-FR"/>
        </a:p>
      </dgm:t>
    </dgm:pt>
    <dgm:pt modelId="{9A92D23B-B139-41B8-A8C6-A96D8280BCE6}">
      <dgm:prSet phldrT="[Texte]"/>
      <dgm:spPr/>
      <dgm:t>
        <a:bodyPr/>
        <a:lstStyle/>
        <a:p>
          <a:r>
            <a:rPr lang="fr-FR" dirty="0"/>
            <a:t>Rent a bike</a:t>
          </a:r>
        </a:p>
      </dgm:t>
    </dgm:pt>
    <dgm:pt modelId="{B8570C6C-EA81-4A69-973B-3931EF4C28E7}" type="parTrans" cxnId="{4871D1D8-6B46-4B95-81B5-06B24B19DA1A}">
      <dgm:prSet/>
      <dgm:spPr/>
      <dgm:t>
        <a:bodyPr/>
        <a:lstStyle/>
        <a:p>
          <a:endParaRPr lang="fr-FR"/>
        </a:p>
      </dgm:t>
    </dgm:pt>
    <dgm:pt modelId="{AD40BC59-948F-4144-82D9-7BCA5AE8C2D6}" type="sibTrans" cxnId="{4871D1D8-6B46-4B95-81B5-06B24B19DA1A}">
      <dgm:prSet/>
      <dgm:spPr/>
      <dgm:t>
        <a:bodyPr/>
        <a:lstStyle/>
        <a:p>
          <a:endParaRPr lang="fr-FR"/>
        </a:p>
      </dgm:t>
    </dgm:pt>
    <dgm:pt modelId="{C8BF2085-5648-4A10-84B1-A95B9EDCF915}">
      <dgm:prSet phldrT="[Texte]"/>
      <dgm:spPr/>
      <dgm:t>
        <a:bodyPr/>
        <a:lstStyle/>
        <a:p>
          <a:r>
            <a:rPr lang="fr-FR" dirty="0"/>
            <a:t>Dock a new bike</a:t>
          </a:r>
        </a:p>
      </dgm:t>
    </dgm:pt>
    <dgm:pt modelId="{C43998A9-3DAC-45BF-8BC4-3FACD689E691}" type="parTrans" cxnId="{5243681A-BE79-42E4-AEC2-34055F49F9D2}">
      <dgm:prSet/>
      <dgm:spPr/>
      <dgm:t>
        <a:bodyPr/>
        <a:lstStyle/>
        <a:p>
          <a:endParaRPr lang="fr-FR"/>
        </a:p>
      </dgm:t>
    </dgm:pt>
    <dgm:pt modelId="{A77B9C26-F456-4147-92C4-EE6AB8A68B15}" type="sibTrans" cxnId="{5243681A-BE79-42E4-AEC2-34055F49F9D2}">
      <dgm:prSet/>
      <dgm:spPr/>
      <dgm:t>
        <a:bodyPr/>
        <a:lstStyle/>
        <a:p>
          <a:endParaRPr lang="fr-FR"/>
        </a:p>
      </dgm:t>
    </dgm:pt>
    <dgm:pt modelId="{515DE3BD-F138-4E45-98F9-614910FA0124}">
      <dgm:prSet phldrT="[Texte]"/>
      <dgm:spPr/>
      <dgm:t>
        <a:bodyPr/>
        <a:lstStyle/>
        <a:p>
          <a:r>
            <a:rPr lang="fr-FR" dirty="0"/>
            <a:t>Maintenance of </a:t>
          </a:r>
          <a:r>
            <a:rPr lang="fr-FR" dirty="0" err="1"/>
            <a:t>defective</a:t>
          </a:r>
          <a:r>
            <a:rPr lang="fr-FR" dirty="0"/>
            <a:t> bikes</a:t>
          </a:r>
        </a:p>
      </dgm:t>
    </dgm:pt>
    <dgm:pt modelId="{E3661DE5-6A1F-4AE0-8950-3C204CB33E73}" type="parTrans" cxnId="{D7371003-065B-4E89-9B08-1B069BA0E26C}">
      <dgm:prSet/>
      <dgm:spPr/>
      <dgm:t>
        <a:bodyPr/>
        <a:lstStyle/>
        <a:p>
          <a:endParaRPr lang="fr-FR"/>
        </a:p>
      </dgm:t>
    </dgm:pt>
    <dgm:pt modelId="{B9C57539-E7E2-45E2-AC1E-BBAC8CB9E9C0}" type="sibTrans" cxnId="{D7371003-065B-4E89-9B08-1B069BA0E26C}">
      <dgm:prSet/>
      <dgm:spPr/>
      <dgm:t>
        <a:bodyPr/>
        <a:lstStyle/>
        <a:p>
          <a:endParaRPr lang="fr-FR"/>
        </a:p>
      </dgm:t>
    </dgm:pt>
    <dgm:pt modelId="{B4AD805F-B698-44EF-9E1C-C6EA50662880}">
      <dgm:prSet phldrT="[Texte]"/>
      <dgm:spPr/>
      <dgm:t>
        <a:bodyPr/>
        <a:lstStyle/>
        <a:p>
          <a:r>
            <a:rPr lang="fr-FR" dirty="0"/>
            <a:t>Display the stations</a:t>
          </a:r>
        </a:p>
      </dgm:t>
    </dgm:pt>
    <dgm:pt modelId="{971EDD4B-C376-4FA0-A883-2B8A3453F79B}" type="parTrans" cxnId="{9D46DDB1-4106-4396-9DD0-CDB55AD287CF}">
      <dgm:prSet/>
      <dgm:spPr/>
      <dgm:t>
        <a:bodyPr/>
        <a:lstStyle/>
        <a:p>
          <a:endParaRPr lang="fr-FR"/>
        </a:p>
      </dgm:t>
    </dgm:pt>
    <dgm:pt modelId="{0E7C9AC5-82F0-451C-BD80-49D8D87A7048}" type="sibTrans" cxnId="{9D46DDB1-4106-4396-9DD0-CDB55AD287CF}">
      <dgm:prSet/>
      <dgm:spPr/>
      <dgm:t>
        <a:bodyPr/>
        <a:lstStyle/>
        <a:p>
          <a:endParaRPr lang="fr-FR"/>
        </a:p>
      </dgm:t>
    </dgm:pt>
    <dgm:pt modelId="{6155E5D7-008C-4E35-9D6D-DECE8030715C}">
      <dgm:prSet phldrT="[Texte]"/>
      <dgm:spPr/>
      <dgm:t>
        <a:bodyPr/>
        <a:lstStyle/>
        <a:p>
          <a:r>
            <a:rPr lang="fr-FR" dirty="0" err="1"/>
            <a:t>Summary</a:t>
          </a:r>
          <a:r>
            <a:rPr lang="fr-FR" dirty="0"/>
            <a:t> of the situation</a:t>
          </a:r>
        </a:p>
      </dgm:t>
    </dgm:pt>
    <dgm:pt modelId="{2BF2FAEA-9092-4CF6-8727-D06461B41108}" type="parTrans" cxnId="{4AF2A396-42B8-462F-8018-D59279C9A4B3}">
      <dgm:prSet/>
      <dgm:spPr/>
      <dgm:t>
        <a:bodyPr/>
        <a:lstStyle/>
        <a:p>
          <a:endParaRPr lang="fr-FR"/>
        </a:p>
      </dgm:t>
    </dgm:pt>
    <dgm:pt modelId="{073012E7-686A-4B5F-8386-4AE2452AC174}" type="sibTrans" cxnId="{4AF2A396-42B8-462F-8018-D59279C9A4B3}">
      <dgm:prSet/>
      <dgm:spPr/>
      <dgm:t>
        <a:bodyPr/>
        <a:lstStyle/>
        <a:p>
          <a:endParaRPr lang="fr-FR"/>
        </a:p>
      </dgm:t>
    </dgm:pt>
    <dgm:pt modelId="{22C88233-ACEC-42C1-8623-E5B07B0A6BD4}" type="pres">
      <dgm:prSet presAssocID="{7C537ADD-B4CB-4A5E-87EE-F62DA86AE4D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10EA5A2-A5E0-421D-B182-D7423ABD4BAA}" type="pres">
      <dgm:prSet presAssocID="{12383A63-52AE-41DA-B930-B8398B980C2C}" presName="hierRoot1" presStyleCnt="0">
        <dgm:presLayoutVars>
          <dgm:hierBranch val="init"/>
        </dgm:presLayoutVars>
      </dgm:prSet>
      <dgm:spPr/>
    </dgm:pt>
    <dgm:pt modelId="{3FB02368-5718-4E9A-B006-8068F678591C}" type="pres">
      <dgm:prSet presAssocID="{12383A63-52AE-41DA-B930-B8398B980C2C}" presName="rootComposite1" presStyleCnt="0"/>
      <dgm:spPr/>
    </dgm:pt>
    <dgm:pt modelId="{F0D72CED-03A1-445B-9C14-267CC48A96E0}" type="pres">
      <dgm:prSet presAssocID="{12383A63-52AE-41DA-B930-B8398B980C2C}" presName="rootText1" presStyleLbl="node0" presStyleIdx="0" presStyleCnt="1">
        <dgm:presLayoutVars>
          <dgm:chPref val="3"/>
        </dgm:presLayoutVars>
      </dgm:prSet>
      <dgm:spPr/>
    </dgm:pt>
    <dgm:pt modelId="{FF5030E5-E46D-4F92-BA55-2DFCF1313199}" type="pres">
      <dgm:prSet presAssocID="{12383A63-52AE-41DA-B930-B8398B980C2C}" presName="rootConnector1" presStyleLbl="node1" presStyleIdx="0" presStyleCnt="0"/>
      <dgm:spPr/>
    </dgm:pt>
    <dgm:pt modelId="{7DCCE9BE-A8EF-42FB-B63A-7A18DB16E80E}" type="pres">
      <dgm:prSet presAssocID="{12383A63-52AE-41DA-B930-B8398B980C2C}" presName="hierChild2" presStyleCnt="0"/>
      <dgm:spPr/>
    </dgm:pt>
    <dgm:pt modelId="{1B2C1735-5143-4FB3-8BC1-C707BAAFB2DD}" type="pres">
      <dgm:prSet presAssocID="{B8570C6C-EA81-4A69-973B-3931EF4C28E7}" presName="Name37" presStyleLbl="parChTrans1D2" presStyleIdx="0" presStyleCnt="5"/>
      <dgm:spPr/>
    </dgm:pt>
    <dgm:pt modelId="{03BCB8C3-192F-47C2-9552-8F1CCBBDE079}" type="pres">
      <dgm:prSet presAssocID="{9A92D23B-B139-41B8-A8C6-A96D8280BCE6}" presName="hierRoot2" presStyleCnt="0">
        <dgm:presLayoutVars>
          <dgm:hierBranch val="init"/>
        </dgm:presLayoutVars>
      </dgm:prSet>
      <dgm:spPr/>
    </dgm:pt>
    <dgm:pt modelId="{FB27A465-F0E8-42A9-AB36-5DC9295D6108}" type="pres">
      <dgm:prSet presAssocID="{9A92D23B-B139-41B8-A8C6-A96D8280BCE6}" presName="rootComposite" presStyleCnt="0"/>
      <dgm:spPr/>
    </dgm:pt>
    <dgm:pt modelId="{530B309A-8372-4850-85AC-DE232DE1A184}" type="pres">
      <dgm:prSet presAssocID="{9A92D23B-B139-41B8-A8C6-A96D8280BCE6}" presName="rootText" presStyleLbl="node2" presStyleIdx="0" presStyleCnt="5">
        <dgm:presLayoutVars>
          <dgm:chPref val="3"/>
        </dgm:presLayoutVars>
      </dgm:prSet>
      <dgm:spPr/>
    </dgm:pt>
    <dgm:pt modelId="{5BF1C203-600A-4B4B-A991-11F86215E864}" type="pres">
      <dgm:prSet presAssocID="{9A92D23B-B139-41B8-A8C6-A96D8280BCE6}" presName="rootConnector" presStyleLbl="node2" presStyleIdx="0" presStyleCnt="5"/>
      <dgm:spPr/>
    </dgm:pt>
    <dgm:pt modelId="{D1CA8F51-4FA5-40CF-B05F-F872F36E3581}" type="pres">
      <dgm:prSet presAssocID="{9A92D23B-B139-41B8-A8C6-A96D8280BCE6}" presName="hierChild4" presStyleCnt="0"/>
      <dgm:spPr/>
    </dgm:pt>
    <dgm:pt modelId="{95D44F75-ED82-4641-9FD9-91458B582142}" type="pres">
      <dgm:prSet presAssocID="{9A92D23B-B139-41B8-A8C6-A96D8280BCE6}" presName="hierChild5" presStyleCnt="0"/>
      <dgm:spPr/>
    </dgm:pt>
    <dgm:pt modelId="{59AFB2CA-E981-44DD-893D-D13501222A04}" type="pres">
      <dgm:prSet presAssocID="{C43998A9-3DAC-45BF-8BC4-3FACD689E691}" presName="Name37" presStyleLbl="parChTrans1D2" presStyleIdx="1" presStyleCnt="5"/>
      <dgm:spPr/>
    </dgm:pt>
    <dgm:pt modelId="{70F5CBE0-40A3-4081-A9EF-FC31903AD257}" type="pres">
      <dgm:prSet presAssocID="{C8BF2085-5648-4A10-84B1-A95B9EDCF915}" presName="hierRoot2" presStyleCnt="0">
        <dgm:presLayoutVars>
          <dgm:hierBranch val="init"/>
        </dgm:presLayoutVars>
      </dgm:prSet>
      <dgm:spPr/>
    </dgm:pt>
    <dgm:pt modelId="{5591FAAB-E51C-4260-BF99-7E7229BAF857}" type="pres">
      <dgm:prSet presAssocID="{C8BF2085-5648-4A10-84B1-A95B9EDCF915}" presName="rootComposite" presStyleCnt="0"/>
      <dgm:spPr/>
    </dgm:pt>
    <dgm:pt modelId="{EE867147-D897-432D-ACCA-5A6F83F1A8B0}" type="pres">
      <dgm:prSet presAssocID="{C8BF2085-5648-4A10-84B1-A95B9EDCF915}" presName="rootText" presStyleLbl="node2" presStyleIdx="1" presStyleCnt="5">
        <dgm:presLayoutVars>
          <dgm:chPref val="3"/>
        </dgm:presLayoutVars>
      </dgm:prSet>
      <dgm:spPr/>
    </dgm:pt>
    <dgm:pt modelId="{C10DC189-8920-4C49-A2EF-6CDFFD784FE7}" type="pres">
      <dgm:prSet presAssocID="{C8BF2085-5648-4A10-84B1-A95B9EDCF915}" presName="rootConnector" presStyleLbl="node2" presStyleIdx="1" presStyleCnt="5"/>
      <dgm:spPr/>
    </dgm:pt>
    <dgm:pt modelId="{DCD4F54B-4217-4AE7-A94D-F4042BBB0935}" type="pres">
      <dgm:prSet presAssocID="{C8BF2085-5648-4A10-84B1-A95B9EDCF915}" presName="hierChild4" presStyleCnt="0"/>
      <dgm:spPr/>
    </dgm:pt>
    <dgm:pt modelId="{39F03781-3033-4ED1-8386-078D7A5AA008}" type="pres">
      <dgm:prSet presAssocID="{C8BF2085-5648-4A10-84B1-A95B9EDCF915}" presName="hierChild5" presStyleCnt="0"/>
      <dgm:spPr/>
    </dgm:pt>
    <dgm:pt modelId="{DD08CBD6-F323-4F16-9E71-07860C463B6C}" type="pres">
      <dgm:prSet presAssocID="{971EDD4B-C376-4FA0-A883-2B8A3453F79B}" presName="Name37" presStyleLbl="parChTrans1D2" presStyleIdx="2" presStyleCnt="5"/>
      <dgm:spPr/>
    </dgm:pt>
    <dgm:pt modelId="{07C1343E-6148-4E13-82DD-3AF4E51F2A7B}" type="pres">
      <dgm:prSet presAssocID="{B4AD805F-B698-44EF-9E1C-C6EA50662880}" presName="hierRoot2" presStyleCnt="0">
        <dgm:presLayoutVars>
          <dgm:hierBranch val="init"/>
        </dgm:presLayoutVars>
      </dgm:prSet>
      <dgm:spPr/>
    </dgm:pt>
    <dgm:pt modelId="{B85F9654-59E0-4A86-B372-A5879D0C5EF5}" type="pres">
      <dgm:prSet presAssocID="{B4AD805F-B698-44EF-9E1C-C6EA50662880}" presName="rootComposite" presStyleCnt="0"/>
      <dgm:spPr/>
    </dgm:pt>
    <dgm:pt modelId="{82F93762-59C4-462C-A73A-3BD9F228D885}" type="pres">
      <dgm:prSet presAssocID="{B4AD805F-B698-44EF-9E1C-C6EA50662880}" presName="rootText" presStyleLbl="node2" presStyleIdx="2" presStyleCnt="5">
        <dgm:presLayoutVars>
          <dgm:chPref val="3"/>
        </dgm:presLayoutVars>
      </dgm:prSet>
      <dgm:spPr/>
    </dgm:pt>
    <dgm:pt modelId="{5CAF7ED6-B51B-4048-B6C0-4F6C257BE392}" type="pres">
      <dgm:prSet presAssocID="{B4AD805F-B698-44EF-9E1C-C6EA50662880}" presName="rootConnector" presStyleLbl="node2" presStyleIdx="2" presStyleCnt="5"/>
      <dgm:spPr/>
    </dgm:pt>
    <dgm:pt modelId="{B26F2E2F-913C-4F05-8494-CA6259939612}" type="pres">
      <dgm:prSet presAssocID="{B4AD805F-B698-44EF-9E1C-C6EA50662880}" presName="hierChild4" presStyleCnt="0"/>
      <dgm:spPr/>
    </dgm:pt>
    <dgm:pt modelId="{241DE88E-CED4-4C64-AEFB-2C6C777A94B4}" type="pres">
      <dgm:prSet presAssocID="{B4AD805F-B698-44EF-9E1C-C6EA50662880}" presName="hierChild5" presStyleCnt="0"/>
      <dgm:spPr/>
    </dgm:pt>
    <dgm:pt modelId="{95458598-5590-4B2F-9A3D-9C274381C980}" type="pres">
      <dgm:prSet presAssocID="{2BF2FAEA-9092-4CF6-8727-D06461B41108}" presName="Name37" presStyleLbl="parChTrans1D2" presStyleIdx="3" presStyleCnt="5"/>
      <dgm:spPr/>
    </dgm:pt>
    <dgm:pt modelId="{52A903E0-4148-4690-8530-65EB450AE2D2}" type="pres">
      <dgm:prSet presAssocID="{6155E5D7-008C-4E35-9D6D-DECE8030715C}" presName="hierRoot2" presStyleCnt="0">
        <dgm:presLayoutVars>
          <dgm:hierBranch val="init"/>
        </dgm:presLayoutVars>
      </dgm:prSet>
      <dgm:spPr/>
    </dgm:pt>
    <dgm:pt modelId="{AB3CA222-2179-46D3-8072-FB07894CC1BA}" type="pres">
      <dgm:prSet presAssocID="{6155E5D7-008C-4E35-9D6D-DECE8030715C}" presName="rootComposite" presStyleCnt="0"/>
      <dgm:spPr/>
    </dgm:pt>
    <dgm:pt modelId="{1D6E5A70-331A-4D6F-9FE6-AC0134567C2E}" type="pres">
      <dgm:prSet presAssocID="{6155E5D7-008C-4E35-9D6D-DECE8030715C}" presName="rootText" presStyleLbl="node2" presStyleIdx="3" presStyleCnt="5">
        <dgm:presLayoutVars>
          <dgm:chPref val="3"/>
        </dgm:presLayoutVars>
      </dgm:prSet>
      <dgm:spPr/>
    </dgm:pt>
    <dgm:pt modelId="{E0EF7686-A3A3-4619-AB07-369F1F0C9459}" type="pres">
      <dgm:prSet presAssocID="{6155E5D7-008C-4E35-9D6D-DECE8030715C}" presName="rootConnector" presStyleLbl="node2" presStyleIdx="3" presStyleCnt="5"/>
      <dgm:spPr/>
    </dgm:pt>
    <dgm:pt modelId="{D1FE5EB9-9896-4040-8760-E155A77F5477}" type="pres">
      <dgm:prSet presAssocID="{6155E5D7-008C-4E35-9D6D-DECE8030715C}" presName="hierChild4" presStyleCnt="0"/>
      <dgm:spPr/>
    </dgm:pt>
    <dgm:pt modelId="{FFC30F7A-B3F4-49FF-993E-67E40AEAACF6}" type="pres">
      <dgm:prSet presAssocID="{6155E5D7-008C-4E35-9D6D-DECE8030715C}" presName="hierChild5" presStyleCnt="0"/>
      <dgm:spPr/>
    </dgm:pt>
    <dgm:pt modelId="{E2D05BC5-0DB5-427F-9619-3DF0F6EF2A54}" type="pres">
      <dgm:prSet presAssocID="{E3661DE5-6A1F-4AE0-8950-3C204CB33E73}" presName="Name37" presStyleLbl="parChTrans1D2" presStyleIdx="4" presStyleCnt="5"/>
      <dgm:spPr/>
    </dgm:pt>
    <dgm:pt modelId="{7C2A543D-765E-4023-B291-C209B6FD176C}" type="pres">
      <dgm:prSet presAssocID="{515DE3BD-F138-4E45-98F9-614910FA0124}" presName="hierRoot2" presStyleCnt="0">
        <dgm:presLayoutVars>
          <dgm:hierBranch val="init"/>
        </dgm:presLayoutVars>
      </dgm:prSet>
      <dgm:spPr/>
    </dgm:pt>
    <dgm:pt modelId="{461D57C9-EB72-4336-96E7-B0860459B1DB}" type="pres">
      <dgm:prSet presAssocID="{515DE3BD-F138-4E45-98F9-614910FA0124}" presName="rootComposite" presStyleCnt="0"/>
      <dgm:spPr/>
    </dgm:pt>
    <dgm:pt modelId="{83FC177D-7F6C-4CE7-9088-E1AA3733AA24}" type="pres">
      <dgm:prSet presAssocID="{515DE3BD-F138-4E45-98F9-614910FA0124}" presName="rootText" presStyleLbl="node2" presStyleIdx="4" presStyleCnt="5">
        <dgm:presLayoutVars>
          <dgm:chPref val="3"/>
        </dgm:presLayoutVars>
      </dgm:prSet>
      <dgm:spPr/>
    </dgm:pt>
    <dgm:pt modelId="{C47759F1-5155-47BA-857D-DFA336E8B759}" type="pres">
      <dgm:prSet presAssocID="{515DE3BD-F138-4E45-98F9-614910FA0124}" presName="rootConnector" presStyleLbl="node2" presStyleIdx="4" presStyleCnt="5"/>
      <dgm:spPr/>
    </dgm:pt>
    <dgm:pt modelId="{D0D672FF-A815-4C8B-BDDA-DC7824A96107}" type="pres">
      <dgm:prSet presAssocID="{515DE3BD-F138-4E45-98F9-614910FA0124}" presName="hierChild4" presStyleCnt="0"/>
      <dgm:spPr/>
    </dgm:pt>
    <dgm:pt modelId="{C1A44215-2050-490A-9415-385D6A0A6B13}" type="pres">
      <dgm:prSet presAssocID="{515DE3BD-F138-4E45-98F9-614910FA0124}" presName="hierChild5" presStyleCnt="0"/>
      <dgm:spPr/>
    </dgm:pt>
    <dgm:pt modelId="{238DF9B7-5278-4EF9-8B25-7E6EA4A3CFC8}" type="pres">
      <dgm:prSet presAssocID="{12383A63-52AE-41DA-B930-B8398B980C2C}" presName="hierChild3" presStyleCnt="0"/>
      <dgm:spPr/>
    </dgm:pt>
  </dgm:ptLst>
  <dgm:cxnLst>
    <dgm:cxn modelId="{5A15FB00-7F6B-4647-A74C-49102CE07908}" type="presOf" srcId="{B4AD805F-B698-44EF-9E1C-C6EA50662880}" destId="{5CAF7ED6-B51B-4048-B6C0-4F6C257BE392}" srcOrd="1" destOrd="0" presId="urn:microsoft.com/office/officeart/2005/8/layout/orgChart1"/>
    <dgm:cxn modelId="{D7371003-065B-4E89-9B08-1B069BA0E26C}" srcId="{12383A63-52AE-41DA-B930-B8398B980C2C}" destId="{515DE3BD-F138-4E45-98F9-614910FA0124}" srcOrd="4" destOrd="0" parTransId="{E3661DE5-6A1F-4AE0-8950-3C204CB33E73}" sibTransId="{B9C57539-E7E2-45E2-AC1E-BBAC8CB9E9C0}"/>
    <dgm:cxn modelId="{F717AF18-BA58-4019-A723-3B03744F65A9}" type="presOf" srcId="{6155E5D7-008C-4E35-9D6D-DECE8030715C}" destId="{E0EF7686-A3A3-4619-AB07-369F1F0C9459}" srcOrd="1" destOrd="0" presId="urn:microsoft.com/office/officeart/2005/8/layout/orgChart1"/>
    <dgm:cxn modelId="{5243681A-BE79-42E4-AEC2-34055F49F9D2}" srcId="{12383A63-52AE-41DA-B930-B8398B980C2C}" destId="{C8BF2085-5648-4A10-84B1-A95B9EDCF915}" srcOrd="1" destOrd="0" parTransId="{C43998A9-3DAC-45BF-8BC4-3FACD689E691}" sibTransId="{A77B9C26-F456-4147-92C4-EE6AB8A68B15}"/>
    <dgm:cxn modelId="{E5D7331B-89A2-4B97-8BE7-2105C9FB6663}" type="presOf" srcId="{C43998A9-3DAC-45BF-8BC4-3FACD689E691}" destId="{59AFB2CA-E981-44DD-893D-D13501222A04}" srcOrd="0" destOrd="0" presId="urn:microsoft.com/office/officeart/2005/8/layout/orgChart1"/>
    <dgm:cxn modelId="{DFA4332E-AFCF-4823-8E6B-0B91DDA774CE}" type="presOf" srcId="{7C537ADD-B4CB-4A5E-87EE-F62DA86AE4D3}" destId="{22C88233-ACEC-42C1-8623-E5B07B0A6BD4}" srcOrd="0" destOrd="0" presId="urn:microsoft.com/office/officeart/2005/8/layout/orgChart1"/>
    <dgm:cxn modelId="{F9BA4C2E-BCF4-4434-A976-D029A387CB6A}" type="presOf" srcId="{2BF2FAEA-9092-4CF6-8727-D06461B41108}" destId="{95458598-5590-4B2F-9A3D-9C274381C980}" srcOrd="0" destOrd="0" presId="urn:microsoft.com/office/officeart/2005/8/layout/orgChart1"/>
    <dgm:cxn modelId="{ABA63E38-0694-4D21-B2F8-D791DA04A318}" type="presOf" srcId="{9A92D23B-B139-41B8-A8C6-A96D8280BCE6}" destId="{530B309A-8372-4850-85AC-DE232DE1A184}" srcOrd="0" destOrd="0" presId="urn:microsoft.com/office/officeart/2005/8/layout/orgChart1"/>
    <dgm:cxn modelId="{B3A31C3E-EF9F-4F3C-A5E7-8DD48E21A01A}" type="presOf" srcId="{12383A63-52AE-41DA-B930-B8398B980C2C}" destId="{FF5030E5-E46D-4F92-BA55-2DFCF1313199}" srcOrd="1" destOrd="0" presId="urn:microsoft.com/office/officeart/2005/8/layout/orgChart1"/>
    <dgm:cxn modelId="{78E7065D-6AB0-48DD-A73B-3CFF3F755EBF}" type="presOf" srcId="{C8BF2085-5648-4A10-84B1-A95B9EDCF915}" destId="{C10DC189-8920-4C49-A2EF-6CDFFD784FE7}" srcOrd="1" destOrd="0" presId="urn:microsoft.com/office/officeart/2005/8/layout/orgChart1"/>
    <dgm:cxn modelId="{B8F7244B-A75F-472A-863D-769B4F564ED6}" type="presOf" srcId="{515DE3BD-F138-4E45-98F9-614910FA0124}" destId="{83FC177D-7F6C-4CE7-9088-E1AA3733AA24}" srcOrd="0" destOrd="0" presId="urn:microsoft.com/office/officeart/2005/8/layout/orgChart1"/>
    <dgm:cxn modelId="{A7A93D6E-3681-4F27-9123-B25C985BFB54}" type="presOf" srcId="{C8BF2085-5648-4A10-84B1-A95B9EDCF915}" destId="{EE867147-D897-432D-ACCA-5A6F83F1A8B0}" srcOrd="0" destOrd="0" presId="urn:microsoft.com/office/officeart/2005/8/layout/orgChart1"/>
    <dgm:cxn modelId="{A7C13D70-A0E7-4A71-A14C-322A774E4C3A}" type="presOf" srcId="{B4AD805F-B698-44EF-9E1C-C6EA50662880}" destId="{82F93762-59C4-462C-A73A-3BD9F228D885}" srcOrd="0" destOrd="0" presId="urn:microsoft.com/office/officeart/2005/8/layout/orgChart1"/>
    <dgm:cxn modelId="{0FEC4383-E825-44DE-8B25-AA06A0401962}" srcId="{7C537ADD-B4CB-4A5E-87EE-F62DA86AE4D3}" destId="{12383A63-52AE-41DA-B930-B8398B980C2C}" srcOrd="0" destOrd="0" parTransId="{0943367F-A2A2-49EB-A1C1-D726D54D73C0}" sibTransId="{DF217786-4DEA-4BA5-A278-6171AC6B558A}"/>
    <dgm:cxn modelId="{4AF2A396-42B8-462F-8018-D59279C9A4B3}" srcId="{12383A63-52AE-41DA-B930-B8398B980C2C}" destId="{6155E5D7-008C-4E35-9D6D-DECE8030715C}" srcOrd="3" destOrd="0" parTransId="{2BF2FAEA-9092-4CF6-8727-D06461B41108}" sibTransId="{073012E7-686A-4B5F-8386-4AE2452AC174}"/>
    <dgm:cxn modelId="{3B3DE499-5A22-4131-BE3A-2D5621FAAAE5}" type="presOf" srcId="{E3661DE5-6A1F-4AE0-8950-3C204CB33E73}" destId="{E2D05BC5-0DB5-427F-9619-3DF0F6EF2A54}" srcOrd="0" destOrd="0" presId="urn:microsoft.com/office/officeart/2005/8/layout/orgChart1"/>
    <dgm:cxn modelId="{784124A1-767E-486B-BB01-8390A13467AC}" type="presOf" srcId="{B8570C6C-EA81-4A69-973B-3931EF4C28E7}" destId="{1B2C1735-5143-4FB3-8BC1-C707BAAFB2DD}" srcOrd="0" destOrd="0" presId="urn:microsoft.com/office/officeart/2005/8/layout/orgChart1"/>
    <dgm:cxn modelId="{09E0BEAA-AE69-410C-A254-3F19C07B0469}" type="presOf" srcId="{9A92D23B-B139-41B8-A8C6-A96D8280BCE6}" destId="{5BF1C203-600A-4B4B-A991-11F86215E864}" srcOrd="1" destOrd="0" presId="urn:microsoft.com/office/officeart/2005/8/layout/orgChart1"/>
    <dgm:cxn modelId="{9D46DDB1-4106-4396-9DD0-CDB55AD287CF}" srcId="{12383A63-52AE-41DA-B930-B8398B980C2C}" destId="{B4AD805F-B698-44EF-9E1C-C6EA50662880}" srcOrd="2" destOrd="0" parTransId="{971EDD4B-C376-4FA0-A883-2B8A3453F79B}" sibTransId="{0E7C9AC5-82F0-451C-BD80-49D8D87A7048}"/>
    <dgm:cxn modelId="{38441CBF-622A-4E1D-B596-BD6D0AC62814}" type="presOf" srcId="{12383A63-52AE-41DA-B930-B8398B980C2C}" destId="{F0D72CED-03A1-445B-9C14-267CC48A96E0}" srcOrd="0" destOrd="0" presId="urn:microsoft.com/office/officeart/2005/8/layout/orgChart1"/>
    <dgm:cxn modelId="{415B0AD0-18F5-4FBB-AEC7-35195C48ED48}" type="presOf" srcId="{6155E5D7-008C-4E35-9D6D-DECE8030715C}" destId="{1D6E5A70-331A-4D6F-9FE6-AC0134567C2E}" srcOrd="0" destOrd="0" presId="urn:microsoft.com/office/officeart/2005/8/layout/orgChart1"/>
    <dgm:cxn modelId="{5D1107D1-EEB4-4DA9-B01E-9DCFA3243CB2}" type="presOf" srcId="{971EDD4B-C376-4FA0-A883-2B8A3453F79B}" destId="{DD08CBD6-F323-4F16-9E71-07860C463B6C}" srcOrd="0" destOrd="0" presId="urn:microsoft.com/office/officeart/2005/8/layout/orgChart1"/>
    <dgm:cxn modelId="{4871D1D8-6B46-4B95-81B5-06B24B19DA1A}" srcId="{12383A63-52AE-41DA-B930-B8398B980C2C}" destId="{9A92D23B-B139-41B8-A8C6-A96D8280BCE6}" srcOrd="0" destOrd="0" parTransId="{B8570C6C-EA81-4A69-973B-3931EF4C28E7}" sibTransId="{AD40BC59-948F-4144-82D9-7BCA5AE8C2D6}"/>
    <dgm:cxn modelId="{2125F4FF-CB9A-4B02-A916-C9A852847001}" type="presOf" srcId="{515DE3BD-F138-4E45-98F9-614910FA0124}" destId="{C47759F1-5155-47BA-857D-DFA336E8B759}" srcOrd="1" destOrd="0" presId="urn:microsoft.com/office/officeart/2005/8/layout/orgChart1"/>
    <dgm:cxn modelId="{3DD346ED-6FCA-4E00-AC2F-2F18D375A17E}" type="presParOf" srcId="{22C88233-ACEC-42C1-8623-E5B07B0A6BD4}" destId="{E10EA5A2-A5E0-421D-B182-D7423ABD4BAA}" srcOrd="0" destOrd="0" presId="urn:microsoft.com/office/officeart/2005/8/layout/orgChart1"/>
    <dgm:cxn modelId="{57E6F738-AB62-4CBE-A7D3-3739845848A1}" type="presParOf" srcId="{E10EA5A2-A5E0-421D-B182-D7423ABD4BAA}" destId="{3FB02368-5718-4E9A-B006-8068F678591C}" srcOrd="0" destOrd="0" presId="urn:microsoft.com/office/officeart/2005/8/layout/orgChart1"/>
    <dgm:cxn modelId="{BBCD5525-EB91-41D1-B387-02880CA87C38}" type="presParOf" srcId="{3FB02368-5718-4E9A-B006-8068F678591C}" destId="{F0D72CED-03A1-445B-9C14-267CC48A96E0}" srcOrd="0" destOrd="0" presId="urn:microsoft.com/office/officeart/2005/8/layout/orgChart1"/>
    <dgm:cxn modelId="{F4122408-097A-4D74-B714-478D445F2877}" type="presParOf" srcId="{3FB02368-5718-4E9A-B006-8068F678591C}" destId="{FF5030E5-E46D-4F92-BA55-2DFCF1313199}" srcOrd="1" destOrd="0" presId="urn:microsoft.com/office/officeart/2005/8/layout/orgChart1"/>
    <dgm:cxn modelId="{11C48FD2-0B19-416A-A119-4F6D800FA736}" type="presParOf" srcId="{E10EA5A2-A5E0-421D-B182-D7423ABD4BAA}" destId="{7DCCE9BE-A8EF-42FB-B63A-7A18DB16E80E}" srcOrd="1" destOrd="0" presId="urn:microsoft.com/office/officeart/2005/8/layout/orgChart1"/>
    <dgm:cxn modelId="{390C0DC0-7BE9-42CA-A64D-60C1DFD29856}" type="presParOf" srcId="{7DCCE9BE-A8EF-42FB-B63A-7A18DB16E80E}" destId="{1B2C1735-5143-4FB3-8BC1-C707BAAFB2DD}" srcOrd="0" destOrd="0" presId="urn:microsoft.com/office/officeart/2005/8/layout/orgChart1"/>
    <dgm:cxn modelId="{43B4FB6C-4251-4A2A-BF5E-5153C068B82E}" type="presParOf" srcId="{7DCCE9BE-A8EF-42FB-B63A-7A18DB16E80E}" destId="{03BCB8C3-192F-47C2-9552-8F1CCBBDE079}" srcOrd="1" destOrd="0" presId="urn:microsoft.com/office/officeart/2005/8/layout/orgChart1"/>
    <dgm:cxn modelId="{D1333CCB-5032-420E-AB8B-643851753AC6}" type="presParOf" srcId="{03BCB8C3-192F-47C2-9552-8F1CCBBDE079}" destId="{FB27A465-F0E8-42A9-AB36-5DC9295D6108}" srcOrd="0" destOrd="0" presId="urn:microsoft.com/office/officeart/2005/8/layout/orgChart1"/>
    <dgm:cxn modelId="{ECF47063-C717-474D-A28B-25D3FB31B028}" type="presParOf" srcId="{FB27A465-F0E8-42A9-AB36-5DC9295D6108}" destId="{530B309A-8372-4850-85AC-DE232DE1A184}" srcOrd="0" destOrd="0" presId="urn:microsoft.com/office/officeart/2005/8/layout/orgChart1"/>
    <dgm:cxn modelId="{69A86997-4905-4A7B-B0DE-12E494084CA2}" type="presParOf" srcId="{FB27A465-F0E8-42A9-AB36-5DC9295D6108}" destId="{5BF1C203-600A-4B4B-A991-11F86215E864}" srcOrd="1" destOrd="0" presId="urn:microsoft.com/office/officeart/2005/8/layout/orgChart1"/>
    <dgm:cxn modelId="{4FD11B55-A80C-4298-83B4-33E8A5A9A679}" type="presParOf" srcId="{03BCB8C3-192F-47C2-9552-8F1CCBBDE079}" destId="{D1CA8F51-4FA5-40CF-B05F-F872F36E3581}" srcOrd="1" destOrd="0" presId="urn:microsoft.com/office/officeart/2005/8/layout/orgChart1"/>
    <dgm:cxn modelId="{051D5D7F-B979-487C-BBEF-67C7EEBACAB8}" type="presParOf" srcId="{03BCB8C3-192F-47C2-9552-8F1CCBBDE079}" destId="{95D44F75-ED82-4641-9FD9-91458B582142}" srcOrd="2" destOrd="0" presId="urn:microsoft.com/office/officeart/2005/8/layout/orgChart1"/>
    <dgm:cxn modelId="{369491CC-C31F-45BC-9D0B-AD34530E4710}" type="presParOf" srcId="{7DCCE9BE-A8EF-42FB-B63A-7A18DB16E80E}" destId="{59AFB2CA-E981-44DD-893D-D13501222A04}" srcOrd="2" destOrd="0" presId="urn:microsoft.com/office/officeart/2005/8/layout/orgChart1"/>
    <dgm:cxn modelId="{736B61D8-C50E-43FD-B77E-F55CF8B81746}" type="presParOf" srcId="{7DCCE9BE-A8EF-42FB-B63A-7A18DB16E80E}" destId="{70F5CBE0-40A3-4081-A9EF-FC31903AD257}" srcOrd="3" destOrd="0" presId="urn:microsoft.com/office/officeart/2005/8/layout/orgChart1"/>
    <dgm:cxn modelId="{FD129F9A-CED9-4EE4-9BF3-3626004F638F}" type="presParOf" srcId="{70F5CBE0-40A3-4081-A9EF-FC31903AD257}" destId="{5591FAAB-E51C-4260-BF99-7E7229BAF857}" srcOrd="0" destOrd="0" presId="urn:microsoft.com/office/officeart/2005/8/layout/orgChart1"/>
    <dgm:cxn modelId="{6933B8AF-E409-457B-AE40-863982451849}" type="presParOf" srcId="{5591FAAB-E51C-4260-BF99-7E7229BAF857}" destId="{EE867147-D897-432D-ACCA-5A6F83F1A8B0}" srcOrd="0" destOrd="0" presId="urn:microsoft.com/office/officeart/2005/8/layout/orgChart1"/>
    <dgm:cxn modelId="{E0170CBA-5F29-466E-96E5-2B0C9D5B4C3B}" type="presParOf" srcId="{5591FAAB-E51C-4260-BF99-7E7229BAF857}" destId="{C10DC189-8920-4C49-A2EF-6CDFFD784FE7}" srcOrd="1" destOrd="0" presId="urn:microsoft.com/office/officeart/2005/8/layout/orgChart1"/>
    <dgm:cxn modelId="{4F61842D-AF74-4B44-BC1A-BF2BAFCD353D}" type="presParOf" srcId="{70F5CBE0-40A3-4081-A9EF-FC31903AD257}" destId="{DCD4F54B-4217-4AE7-A94D-F4042BBB0935}" srcOrd="1" destOrd="0" presId="urn:microsoft.com/office/officeart/2005/8/layout/orgChart1"/>
    <dgm:cxn modelId="{58D3F9E1-5D6D-48D5-8A6C-C9FFEA97ADC6}" type="presParOf" srcId="{70F5CBE0-40A3-4081-A9EF-FC31903AD257}" destId="{39F03781-3033-4ED1-8386-078D7A5AA008}" srcOrd="2" destOrd="0" presId="urn:microsoft.com/office/officeart/2005/8/layout/orgChart1"/>
    <dgm:cxn modelId="{358D0218-C360-4EA7-87FD-E1AE65A57815}" type="presParOf" srcId="{7DCCE9BE-A8EF-42FB-B63A-7A18DB16E80E}" destId="{DD08CBD6-F323-4F16-9E71-07860C463B6C}" srcOrd="4" destOrd="0" presId="urn:microsoft.com/office/officeart/2005/8/layout/orgChart1"/>
    <dgm:cxn modelId="{A6D1A060-D859-40E8-9295-0E7089DF0EE0}" type="presParOf" srcId="{7DCCE9BE-A8EF-42FB-B63A-7A18DB16E80E}" destId="{07C1343E-6148-4E13-82DD-3AF4E51F2A7B}" srcOrd="5" destOrd="0" presId="urn:microsoft.com/office/officeart/2005/8/layout/orgChart1"/>
    <dgm:cxn modelId="{C6FED99A-1125-4369-A9EA-255E2B0D20CB}" type="presParOf" srcId="{07C1343E-6148-4E13-82DD-3AF4E51F2A7B}" destId="{B85F9654-59E0-4A86-B372-A5879D0C5EF5}" srcOrd="0" destOrd="0" presId="urn:microsoft.com/office/officeart/2005/8/layout/orgChart1"/>
    <dgm:cxn modelId="{5BB8E7E0-3158-49AF-B180-39573147523C}" type="presParOf" srcId="{B85F9654-59E0-4A86-B372-A5879D0C5EF5}" destId="{82F93762-59C4-462C-A73A-3BD9F228D885}" srcOrd="0" destOrd="0" presId="urn:microsoft.com/office/officeart/2005/8/layout/orgChart1"/>
    <dgm:cxn modelId="{C2A7ED18-19A7-48F4-A283-A44C6AA3E806}" type="presParOf" srcId="{B85F9654-59E0-4A86-B372-A5879D0C5EF5}" destId="{5CAF7ED6-B51B-4048-B6C0-4F6C257BE392}" srcOrd="1" destOrd="0" presId="urn:microsoft.com/office/officeart/2005/8/layout/orgChart1"/>
    <dgm:cxn modelId="{350A422D-5C32-46E7-9B60-4C1D555405E8}" type="presParOf" srcId="{07C1343E-6148-4E13-82DD-3AF4E51F2A7B}" destId="{B26F2E2F-913C-4F05-8494-CA6259939612}" srcOrd="1" destOrd="0" presId="urn:microsoft.com/office/officeart/2005/8/layout/orgChart1"/>
    <dgm:cxn modelId="{1A8BFAF5-8DC4-4204-B012-2A278D03F268}" type="presParOf" srcId="{07C1343E-6148-4E13-82DD-3AF4E51F2A7B}" destId="{241DE88E-CED4-4C64-AEFB-2C6C777A94B4}" srcOrd="2" destOrd="0" presId="urn:microsoft.com/office/officeart/2005/8/layout/orgChart1"/>
    <dgm:cxn modelId="{0E1D2E8C-B892-4D3D-91EA-8C636308358D}" type="presParOf" srcId="{7DCCE9BE-A8EF-42FB-B63A-7A18DB16E80E}" destId="{95458598-5590-4B2F-9A3D-9C274381C980}" srcOrd="6" destOrd="0" presId="urn:microsoft.com/office/officeart/2005/8/layout/orgChart1"/>
    <dgm:cxn modelId="{FA72A50C-68F5-4469-B842-F9B5355A893C}" type="presParOf" srcId="{7DCCE9BE-A8EF-42FB-B63A-7A18DB16E80E}" destId="{52A903E0-4148-4690-8530-65EB450AE2D2}" srcOrd="7" destOrd="0" presId="urn:microsoft.com/office/officeart/2005/8/layout/orgChart1"/>
    <dgm:cxn modelId="{AD9B4136-3701-495F-8C1F-1FAEDE7506F8}" type="presParOf" srcId="{52A903E0-4148-4690-8530-65EB450AE2D2}" destId="{AB3CA222-2179-46D3-8072-FB07894CC1BA}" srcOrd="0" destOrd="0" presId="urn:microsoft.com/office/officeart/2005/8/layout/orgChart1"/>
    <dgm:cxn modelId="{FD5B16EF-6C8E-4FCF-B982-AECE303AE904}" type="presParOf" srcId="{AB3CA222-2179-46D3-8072-FB07894CC1BA}" destId="{1D6E5A70-331A-4D6F-9FE6-AC0134567C2E}" srcOrd="0" destOrd="0" presId="urn:microsoft.com/office/officeart/2005/8/layout/orgChart1"/>
    <dgm:cxn modelId="{CF7885D9-C6D1-4B78-ABE3-93EDF190DB6D}" type="presParOf" srcId="{AB3CA222-2179-46D3-8072-FB07894CC1BA}" destId="{E0EF7686-A3A3-4619-AB07-369F1F0C9459}" srcOrd="1" destOrd="0" presId="urn:microsoft.com/office/officeart/2005/8/layout/orgChart1"/>
    <dgm:cxn modelId="{45BB077C-FBCC-477F-9737-D49D46254D26}" type="presParOf" srcId="{52A903E0-4148-4690-8530-65EB450AE2D2}" destId="{D1FE5EB9-9896-4040-8760-E155A77F5477}" srcOrd="1" destOrd="0" presId="urn:microsoft.com/office/officeart/2005/8/layout/orgChart1"/>
    <dgm:cxn modelId="{18B8C50C-88E3-4A04-AB27-BFAC8A4DD9EF}" type="presParOf" srcId="{52A903E0-4148-4690-8530-65EB450AE2D2}" destId="{FFC30F7A-B3F4-49FF-993E-67E40AEAACF6}" srcOrd="2" destOrd="0" presId="urn:microsoft.com/office/officeart/2005/8/layout/orgChart1"/>
    <dgm:cxn modelId="{FA9509B9-FF46-4174-B45E-CF3B6A0FAA41}" type="presParOf" srcId="{7DCCE9BE-A8EF-42FB-B63A-7A18DB16E80E}" destId="{E2D05BC5-0DB5-427F-9619-3DF0F6EF2A54}" srcOrd="8" destOrd="0" presId="urn:microsoft.com/office/officeart/2005/8/layout/orgChart1"/>
    <dgm:cxn modelId="{B2AF9085-1F21-4AF1-907A-5C621EDC8645}" type="presParOf" srcId="{7DCCE9BE-A8EF-42FB-B63A-7A18DB16E80E}" destId="{7C2A543D-765E-4023-B291-C209B6FD176C}" srcOrd="9" destOrd="0" presId="urn:microsoft.com/office/officeart/2005/8/layout/orgChart1"/>
    <dgm:cxn modelId="{59A081ED-A7A8-4F06-8B2C-013E2F2B488B}" type="presParOf" srcId="{7C2A543D-765E-4023-B291-C209B6FD176C}" destId="{461D57C9-EB72-4336-96E7-B0860459B1DB}" srcOrd="0" destOrd="0" presId="urn:microsoft.com/office/officeart/2005/8/layout/orgChart1"/>
    <dgm:cxn modelId="{4B61013D-8AE4-40FF-A2D1-1DEC8D1941CE}" type="presParOf" srcId="{461D57C9-EB72-4336-96E7-B0860459B1DB}" destId="{83FC177D-7F6C-4CE7-9088-E1AA3733AA24}" srcOrd="0" destOrd="0" presId="urn:microsoft.com/office/officeart/2005/8/layout/orgChart1"/>
    <dgm:cxn modelId="{867BD07A-D6E8-4679-9BC7-B6B9B8349324}" type="presParOf" srcId="{461D57C9-EB72-4336-96E7-B0860459B1DB}" destId="{C47759F1-5155-47BA-857D-DFA336E8B759}" srcOrd="1" destOrd="0" presId="urn:microsoft.com/office/officeart/2005/8/layout/orgChart1"/>
    <dgm:cxn modelId="{90FCBC81-A94A-4C12-A784-0C825DBABCA7}" type="presParOf" srcId="{7C2A543D-765E-4023-B291-C209B6FD176C}" destId="{D0D672FF-A815-4C8B-BDDA-DC7824A96107}" srcOrd="1" destOrd="0" presId="urn:microsoft.com/office/officeart/2005/8/layout/orgChart1"/>
    <dgm:cxn modelId="{7C087D6C-CA4B-4B58-8DA9-4B4B64207DFA}" type="presParOf" srcId="{7C2A543D-765E-4023-B291-C209B6FD176C}" destId="{C1A44215-2050-490A-9415-385D6A0A6B13}" srcOrd="2" destOrd="0" presId="urn:microsoft.com/office/officeart/2005/8/layout/orgChart1"/>
    <dgm:cxn modelId="{C5949D43-6F40-4553-83B5-F2CFC66A3F37}" type="presParOf" srcId="{E10EA5A2-A5E0-421D-B182-D7423ABD4BAA}" destId="{238DF9B7-5278-4EF9-8B25-7E6EA4A3CFC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D05BC5-0DB5-427F-9619-3DF0F6EF2A54}">
      <dsp:nvSpPr>
        <dsp:cNvPr id="0" name=""/>
        <dsp:cNvSpPr/>
      </dsp:nvSpPr>
      <dsp:spPr>
        <a:xfrm>
          <a:off x="4064000" y="2563221"/>
          <a:ext cx="3367533" cy="2922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112"/>
              </a:lnTo>
              <a:lnTo>
                <a:pt x="3367533" y="146112"/>
              </a:lnTo>
              <a:lnTo>
                <a:pt x="3367533" y="29222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458598-5590-4B2F-9A3D-9C274381C980}">
      <dsp:nvSpPr>
        <dsp:cNvPr id="0" name=""/>
        <dsp:cNvSpPr/>
      </dsp:nvSpPr>
      <dsp:spPr>
        <a:xfrm>
          <a:off x="4064000" y="2563221"/>
          <a:ext cx="1683766" cy="2922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112"/>
              </a:lnTo>
              <a:lnTo>
                <a:pt x="1683766" y="146112"/>
              </a:lnTo>
              <a:lnTo>
                <a:pt x="1683766" y="29222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08CBD6-F323-4F16-9E71-07860C463B6C}">
      <dsp:nvSpPr>
        <dsp:cNvPr id="0" name=""/>
        <dsp:cNvSpPr/>
      </dsp:nvSpPr>
      <dsp:spPr>
        <a:xfrm>
          <a:off x="4018280" y="2563221"/>
          <a:ext cx="91440" cy="29222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222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AFB2CA-E981-44DD-893D-D13501222A04}">
      <dsp:nvSpPr>
        <dsp:cNvPr id="0" name=""/>
        <dsp:cNvSpPr/>
      </dsp:nvSpPr>
      <dsp:spPr>
        <a:xfrm>
          <a:off x="2380233" y="2563221"/>
          <a:ext cx="1683766" cy="292224"/>
        </a:xfrm>
        <a:custGeom>
          <a:avLst/>
          <a:gdLst/>
          <a:ahLst/>
          <a:cxnLst/>
          <a:rect l="0" t="0" r="0" b="0"/>
          <a:pathLst>
            <a:path>
              <a:moveTo>
                <a:pt x="1683766" y="0"/>
              </a:moveTo>
              <a:lnTo>
                <a:pt x="1683766" y="146112"/>
              </a:lnTo>
              <a:lnTo>
                <a:pt x="0" y="146112"/>
              </a:lnTo>
              <a:lnTo>
                <a:pt x="0" y="29222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2C1735-5143-4FB3-8BC1-C707BAAFB2DD}">
      <dsp:nvSpPr>
        <dsp:cNvPr id="0" name=""/>
        <dsp:cNvSpPr/>
      </dsp:nvSpPr>
      <dsp:spPr>
        <a:xfrm>
          <a:off x="696466" y="2563221"/>
          <a:ext cx="3367533" cy="292224"/>
        </a:xfrm>
        <a:custGeom>
          <a:avLst/>
          <a:gdLst/>
          <a:ahLst/>
          <a:cxnLst/>
          <a:rect l="0" t="0" r="0" b="0"/>
          <a:pathLst>
            <a:path>
              <a:moveTo>
                <a:pt x="3367533" y="0"/>
              </a:moveTo>
              <a:lnTo>
                <a:pt x="3367533" y="146112"/>
              </a:lnTo>
              <a:lnTo>
                <a:pt x="0" y="146112"/>
              </a:lnTo>
              <a:lnTo>
                <a:pt x="0" y="292224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D72CED-03A1-445B-9C14-267CC48A96E0}">
      <dsp:nvSpPr>
        <dsp:cNvPr id="0" name=""/>
        <dsp:cNvSpPr/>
      </dsp:nvSpPr>
      <dsp:spPr>
        <a:xfrm>
          <a:off x="3368228" y="1867450"/>
          <a:ext cx="1391542" cy="69577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User panel</a:t>
          </a:r>
        </a:p>
      </dsp:txBody>
      <dsp:txXfrm>
        <a:off x="3368228" y="1867450"/>
        <a:ext cx="1391542" cy="695771"/>
      </dsp:txXfrm>
    </dsp:sp>
    <dsp:sp modelId="{530B309A-8372-4850-85AC-DE232DE1A184}">
      <dsp:nvSpPr>
        <dsp:cNvPr id="0" name=""/>
        <dsp:cNvSpPr/>
      </dsp:nvSpPr>
      <dsp:spPr>
        <a:xfrm>
          <a:off x="694" y="2855445"/>
          <a:ext cx="1391542" cy="69577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Rent a bike</a:t>
          </a:r>
        </a:p>
      </dsp:txBody>
      <dsp:txXfrm>
        <a:off x="694" y="2855445"/>
        <a:ext cx="1391542" cy="695771"/>
      </dsp:txXfrm>
    </dsp:sp>
    <dsp:sp modelId="{EE867147-D897-432D-ACCA-5A6F83F1A8B0}">
      <dsp:nvSpPr>
        <dsp:cNvPr id="0" name=""/>
        <dsp:cNvSpPr/>
      </dsp:nvSpPr>
      <dsp:spPr>
        <a:xfrm>
          <a:off x="1684461" y="2855445"/>
          <a:ext cx="1391542" cy="69577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Dock a new bike</a:t>
          </a:r>
        </a:p>
      </dsp:txBody>
      <dsp:txXfrm>
        <a:off x="1684461" y="2855445"/>
        <a:ext cx="1391542" cy="695771"/>
      </dsp:txXfrm>
    </dsp:sp>
    <dsp:sp modelId="{82F93762-59C4-462C-A73A-3BD9F228D885}">
      <dsp:nvSpPr>
        <dsp:cNvPr id="0" name=""/>
        <dsp:cNvSpPr/>
      </dsp:nvSpPr>
      <dsp:spPr>
        <a:xfrm>
          <a:off x="3368228" y="2855445"/>
          <a:ext cx="1391542" cy="69577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Display the stations</a:t>
          </a:r>
        </a:p>
      </dsp:txBody>
      <dsp:txXfrm>
        <a:off x="3368228" y="2855445"/>
        <a:ext cx="1391542" cy="695771"/>
      </dsp:txXfrm>
    </dsp:sp>
    <dsp:sp modelId="{1D6E5A70-331A-4D6F-9FE6-AC0134567C2E}">
      <dsp:nvSpPr>
        <dsp:cNvPr id="0" name=""/>
        <dsp:cNvSpPr/>
      </dsp:nvSpPr>
      <dsp:spPr>
        <a:xfrm>
          <a:off x="5051995" y="2855445"/>
          <a:ext cx="1391542" cy="69577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 err="1"/>
            <a:t>Summary</a:t>
          </a:r>
          <a:r>
            <a:rPr lang="fr-FR" sz="1600" kern="1200" dirty="0"/>
            <a:t> of the situation</a:t>
          </a:r>
        </a:p>
      </dsp:txBody>
      <dsp:txXfrm>
        <a:off x="5051995" y="2855445"/>
        <a:ext cx="1391542" cy="695771"/>
      </dsp:txXfrm>
    </dsp:sp>
    <dsp:sp modelId="{83FC177D-7F6C-4CE7-9088-E1AA3733AA24}">
      <dsp:nvSpPr>
        <dsp:cNvPr id="0" name=""/>
        <dsp:cNvSpPr/>
      </dsp:nvSpPr>
      <dsp:spPr>
        <a:xfrm>
          <a:off x="6735762" y="2855445"/>
          <a:ext cx="1391542" cy="69577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Maintenance of </a:t>
          </a:r>
          <a:r>
            <a:rPr lang="fr-FR" sz="1600" kern="1200" dirty="0" err="1"/>
            <a:t>defective</a:t>
          </a:r>
          <a:r>
            <a:rPr lang="fr-FR" sz="1600" kern="1200" dirty="0"/>
            <a:t> bikes</a:t>
          </a:r>
        </a:p>
      </dsp:txBody>
      <dsp:txXfrm>
        <a:off x="6735762" y="2855445"/>
        <a:ext cx="1391542" cy="6957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6169671B-947A-44A3-A764-A91E66D469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B4B23CC-4610-41C4-A0CF-67A30700C47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D70D19A7-3CB1-45C9-971D-9F7B9EF0120D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94FC55-2324-40BC-8420-15EC835D95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63EC604-E5A5-4A58-AC5A-211F83D37C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9E3B048B-0EBA-466F-928F-37073F3BFB7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5507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fld id="{B1825AB6-BBE0-4714-AE04-B37ACC8FBC83}" type="datetime1">
              <a:rPr lang="fr-FR" smtClean="0"/>
              <a:pPr/>
              <a:t>13/06/2022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</a:lstStyle>
          <a:p>
            <a:pPr rtl="0"/>
            <a:endParaRPr lang="fr-FR" noProof="0" dirty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fr-FR"/>
            </a:def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4AED498D-6977-40EC-8E5E-7EB644D5E759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352264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4AED498D-6977-40EC-8E5E-7EB644D5E759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12783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4AED498D-6977-40EC-8E5E-7EB644D5E759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742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4AED498D-6977-40EC-8E5E-7EB644D5E759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47526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4AED498D-6977-40EC-8E5E-7EB644D5E759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2401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4AED498D-6977-40EC-8E5E-7EB644D5E759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04633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4AED498D-6977-40EC-8E5E-7EB644D5E759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71332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lang="fr-FR"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lang="fr-FR" sz="2400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  <a:lvl2pPr marL="457200" indent="0" algn="ctr">
              <a:buNone/>
              <a:defRPr lang="fr-FR" sz="2400"/>
            </a:lvl2pPr>
            <a:lvl3pPr marL="914400" indent="0" algn="ctr">
              <a:buNone/>
              <a:defRPr lang="fr-FR" sz="2400"/>
            </a:lvl3pPr>
            <a:lvl4pPr marL="1371600" indent="0" algn="ctr">
              <a:buNone/>
              <a:defRPr lang="fr-FR" sz="2000"/>
            </a:lvl4pPr>
            <a:lvl5pPr marL="1828800" indent="0" algn="ctr">
              <a:buNone/>
              <a:defRPr lang="fr-FR" sz="2000"/>
            </a:lvl5pPr>
            <a:lvl6pPr marL="2286000" indent="0" algn="ctr">
              <a:buNone/>
              <a:defRPr lang="fr-FR" sz="2000"/>
            </a:lvl6pPr>
            <a:lvl7pPr marL="2743200" indent="0" algn="ctr">
              <a:buNone/>
              <a:defRPr lang="fr-FR" sz="2000"/>
            </a:lvl7pPr>
            <a:lvl8pPr marL="3200400" indent="0" algn="ctr">
              <a:buNone/>
              <a:defRPr lang="fr-FR" sz="2000"/>
            </a:lvl8pPr>
            <a:lvl9pPr marL="3657600" indent="0" algn="ctr">
              <a:buNone/>
              <a:defRPr lang="fr-FR" sz="2000"/>
            </a:lvl9pPr>
          </a:lstStyle>
          <a:p>
            <a:pPr rtl="0"/>
            <a:r>
              <a:rPr lang="fr-FR"/>
              <a:t>Modifiez le style des sous-titres du masque</a:t>
            </a:r>
            <a:endParaRPr lang="fr-FR" dirty="0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B2CEC8E-B24E-4231-BE05-2B2019166BDD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71504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9F8CDC5C-35BB-4A4D-8E12-C970F52FE310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72940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’image 9">
            <a:extLst>
              <a:ext uri="{FF2B5EF4-FFF2-40B4-BE49-F238E27FC236}">
                <a16:creationId xmlns:a16="http://schemas.microsoft.com/office/drawing/2014/main" id="{D92C4CF0-BD34-45B4-94FF-59AD3A70A7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400165"/>
          </a:xfrm>
          <a:noFill/>
        </p:spPr>
        <p:txBody>
          <a:bodyPr lIns="0" tIns="792000" rtlCol="0" anchor="ctr" anchorCtr="0"/>
          <a:lstStyle>
            <a:lvl1pPr algn="ctr">
              <a:defRPr lang="fr-FR"/>
            </a:lvl1pPr>
          </a:lstStyle>
          <a:p>
            <a:pPr rtl="0"/>
            <a:r>
              <a:rPr lang="fr-FR"/>
              <a:t>Cliquez sur l'icône pour ajouter une image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4804496" y="0"/>
            <a:ext cx="7387504" cy="6446520"/>
          </a:xfrm>
          <a:prstGeom prst="rect">
            <a:avLst/>
          </a:prstGeom>
          <a:solidFill>
            <a:schemeClr val="accent1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D7110AB5-E047-427B-9192-3F2FCCB479A8}"/>
              </a:ext>
            </a:extLst>
          </p:cNvPr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3466" y="488254"/>
            <a:ext cx="3517567" cy="1087974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lang="fr-FR" sz="3600" b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03625" y="2038720"/>
            <a:ext cx="3517567" cy="3311706"/>
          </a:xfrm>
        </p:spPr>
        <p:txBody>
          <a:bodyPr lIns="91440" rIns="91440" rtlCol="0">
            <a:normAutofit/>
          </a:bodyPr>
          <a:lstStyle>
            <a:lvl1pPr marL="216000" indent="-216000">
              <a:spcAft>
                <a:spcPts val="0"/>
              </a:spcAft>
              <a:buFont typeface="Wingdings" panose="05000000000000000000" pitchFamily="2" charset="2"/>
              <a:buChar char="§"/>
              <a:defRPr lang="fr-FR" sz="1800">
                <a:solidFill>
                  <a:schemeClr val="tx1"/>
                </a:solidFill>
              </a:defRPr>
            </a:lvl1pPr>
            <a:lvl2pPr marL="457200" indent="0">
              <a:buNone/>
              <a:defRPr lang="fr-FR" sz="1200"/>
            </a:lvl2pPr>
            <a:lvl3pPr marL="914400" indent="0">
              <a:buNone/>
              <a:defRPr lang="fr-FR" sz="1000"/>
            </a:lvl3pPr>
            <a:lvl4pPr marL="1371600" indent="0">
              <a:buNone/>
              <a:defRPr lang="fr-FR" sz="900"/>
            </a:lvl4pPr>
            <a:lvl5pPr marL="1828800" indent="0">
              <a:buNone/>
              <a:defRPr lang="fr-FR" sz="900"/>
            </a:lvl5pPr>
            <a:lvl6pPr marL="2286000" indent="0">
              <a:buNone/>
              <a:defRPr lang="fr-FR" sz="900"/>
            </a:lvl6pPr>
            <a:lvl7pPr marL="2743200" indent="0">
              <a:buNone/>
              <a:defRPr lang="fr-FR" sz="900"/>
            </a:lvl7pPr>
            <a:lvl8pPr marL="3200400" indent="0">
              <a:buNone/>
              <a:defRPr lang="fr-FR" sz="900"/>
            </a:lvl8pPr>
            <a:lvl9pPr marL="3657600" indent="0">
              <a:buNone/>
              <a:defRPr lang="fr-FR" sz="9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12" name="Espace réservé de la date 5">
            <a:extLst>
              <a:ext uri="{FF2B5EF4-FFF2-40B4-BE49-F238E27FC236}">
                <a16:creationId xmlns:a16="http://schemas.microsoft.com/office/drawing/2014/main" id="{00A2BA60-500D-4BD0-8C7F-2936FDDD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fld id="{E83E1533-5886-4B40-BF2B-1E515C3DB716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13" name="Espace réservé du pied de page 6">
            <a:extLst>
              <a:ext uri="{FF2B5EF4-FFF2-40B4-BE49-F238E27FC236}">
                <a16:creationId xmlns:a16="http://schemas.microsoft.com/office/drawing/2014/main" id="{371A0A82-5458-43A1-AD4C-A4FF7CD0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3051" y="6446838"/>
            <a:ext cx="6818262" cy="365125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14" name="Espace réservé du numéro de diapositive 7">
            <a:extLst>
              <a:ext uri="{FF2B5EF4-FFF2-40B4-BE49-F238E27FC236}">
                <a16:creationId xmlns:a16="http://schemas.microsoft.com/office/drawing/2014/main" id="{2ABD9582-0263-41AF-B003-2E7489485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0596" y="6446838"/>
            <a:ext cx="617912" cy="365125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5" name="Espace réservé d’image 4">
            <a:extLst>
              <a:ext uri="{FF2B5EF4-FFF2-40B4-BE49-F238E27FC236}">
                <a16:creationId xmlns:a16="http://schemas.microsoft.com/office/drawing/2014/main" id="{FF66DD5E-2E55-4BFB-8214-2B5C5051F2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99113" y="1692275"/>
            <a:ext cx="6592887" cy="3190875"/>
          </a:xfrm>
          <a:solidFill>
            <a:schemeClr val="bg1">
              <a:lumMod val="85000"/>
              <a:alpha val="50000"/>
            </a:schemeClr>
          </a:solidFill>
        </p:spPr>
        <p:txBody>
          <a:bodyPr rtlCol="0" anchor="ctr" anchorCtr="0"/>
          <a:lstStyle>
            <a:lvl1pPr algn="ctr">
              <a:defRPr lang="fr-FR"/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76A38BEF-96DA-4CBE-8464-985906D9F5F1}"/>
              </a:ext>
            </a:extLst>
          </p:cNvPr>
          <p:cNvCxnSpPr>
            <a:cxnSpLocks/>
          </p:cNvCxnSpPr>
          <p:nvPr userDrawn="1"/>
        </p:nvCxnSpPr>
        <p:spPr>
          <a:xfrm>
            <a:off x="723686" y="1767848"/>
            <a:ext cx="3291840" cy="0"/>
          </a:xfrm>
          <a:prstGeom prst="line">
            <a:avLst/>
          </a:prstGeom>
          <a:ln w="158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394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image 2">
            <a:extLst>
              <a:ext uri="{FF2B5EF4-FFF2-40B4-BE49-F238E27FC236}">
                <a16:creationId xmlns:a16="http://schemas.microsoft.com/office/drawing/2014/main" id="{CF262E62-E8FA-42DE-BC7E-BA73A13FC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3200" cy="6400800"/>
          </a:xfrm>
        </p:spPr>
        <p:txBody>
          <a:bodyPr rtlCol="0" anchor="ctr" anchorCtr="0"/>
          <a:lstStyle>
            <a:lvl1pPr algn="ctr">
              <a:defRPr lang="fr-FR"/>
            </a:lvl1pPr>
          </a:lstStyle>
          <a:p>
            <a:pPr rtl="0"/>
            <a:r>
              <a:rPr lang="fr-FR"/>
              <a:t>Cliquez sur l'icône pour ajouter une image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B957EED-32E8-4384-BFBB-06742F30AA8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56422" y="5034909"/>
            <a:ext cx="6835291" cy="817251"/>
          </a:xfrm>
          <a:solidFill>
            <a:srgbClr val="262626"/>
          </a:solidFill>
        </p:spPr>
        <p:txBody>
          <a:bodyPr lIns="396000" tIns="0" rtlCol="0" anchor="ctr" anchorCtr="0">
            <a:normAutofit/>
          </a:bodyPr>
          <a:lstStyle>
            <a:lvl1pPr>
              <a:defRPr lang="fr-FR"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>
              <a:defRPr lang="fr-FR">
                <a:solidFill>
                  <a:schemeClr val="bg1"/>
                </a:solidFill>
              </a:defRPr>
            </a:lvl2pPr>
            <a:lvl3pPr>
              <a:defRPr lang="fr-FR">
                <a:solidFill>
                  <a:schemeClr val="bg1"/>
                </a:solidFill>
              </a:defRPr>
            </a:lvl3pPr>
            <a:lvl4pPr>
              <a:defRPr lang="fr-FR">
                <a:solidFill>
                  <a:schemeClr val="bg1"/>
                </a:solidFill>
              </a:defRPr>
            </a:lvl4pPr>
          </a:lstStyle>
          <a:p>
            <a:pPr lvl="0" rtl="0"/>
            <a:r>
              <a:rPr lang="fr-FR"/>
              <a:t>Sous-titre</a:t>
            </a:r>
            <a:endParaRPr lang="fr-FR" dirty="0"/>
          </a:p>
        </p:txBody>
      </p:sp>
      <p:sp>
        <p:nvSpPr>
          <p:cNvPr id="15" name="Titre 14">
            <a:extLst>
              <a:ext uri="{FF2B5EF4-FFF2-40B4-BE49-F238E27FC236}">
                <a16:creationId xmlns:a16="http://schemas.microsoft.com/office/drawing/2014/main" id="{23EC876B-6AD7-452A-94C9-45B89DA7D7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6143" y="3975295"/>
            <a:ext cx="6835858" cy="1089350"/>
          </a:xfrm>
          <a:custGeom>
            <a:avLst/>
            <a:gdLst>
              <a:gd name="connsiteX0" fmla="*/ 0 w 6906198"/>
              <a:gd name="connsiteY0" fmla="*/ 0 h 1089350"/>
              <a:gd name="connsiteX1" fmla="*/ 6906198 w 6906198"/>
              <a:gd name="connsiteY1" fmla="*/ 0 h 1089350"/>
              <a:gd name="connsiteX2" fmla="*/ 6906198 w 6906198"/>
              <a:gd name="connsiteY2" fmla="*/ 1089350 h 1089350"/>
              <a:gd name="connsiteX3" fmla="*/ 3805731 w 6906198"/>
              <a:gd name="connsiteY3" fmla="*/ 1089350 h 1089350"/>
              <a:gd name="connsiteX4" fmla="*/ 218470 w 6906198"/>
              <a:gd name="connsiteY4" fmla="*/ 1089350 h 1089350"/>
              <a:gd name="connsiteX5" fmla="*/ 0 w 6906198"/>
              <a:gd name="connsiteY5" fmla="*/ 1089350 h 108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06198" h="1089350">
                <a:moveTo>
                  <a:pt x="0" y="0"/>
                </a:moveTo>
                <a:lnTo>
                  <a:pt x="6906198" y="0"/>
                </a:lnTo>
                <a:lnTo>
                  <a:pt x="6906198" y="1089350"/>
                </a:lnTo>
                <a:lnTo>
                  <a:pt x="3805731" y="1089350"/>
                </a:lnTo>
                <a:lnTo>
                  <a:pt x="218470" y="1089350"/>
                </a:lnTo>
                <a:lnTo>
                  <a:pt x="0" y="1089350"/>
                </a:lnTo>
                <a:close/>
              </a:path>
            </a:pathLst>
          </a:custGeom>
          <a:solidFill>
            <a:srgbClr val="262626"/>
          </a:solidFill>
        </p:spPr>
        <p:txBody>
          <a:bodyPr wrap="square" lIns="396000" tIns="252000" rtlCol="0" anchor="t" anchorCtr="0">
            <a:noAutofit/>
          </a:bodyPr>
          <a:lstStyle>
            <a:lvl1pPr>
              <a:lnSpc>
                <a:spcPct val="90000"/>
              </a:lnSpc>
              <a:defRPr lang="fr-FR" sz="36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Résumé de la première leçon</a:t>
            </a:r>
          </a:p>
        </p:txBody>
      </p:sp>
      <p:sp>
        <p:nvSpPr>
          <p:cNvPr id="11" name="Rectangle 10">
            <a:extLst>
              <a:ext uri="{FF2B5EF4-FFF2-40B4-BE49-F238E27FC236}">
                <a16:creationId xmlns:a16="http://schemas.microsoft.com/office/drawing/2014/main" id="{D7110AB5-E047-427B-9192-3F2FCCB479A8}"/>
              </a:ext>
            </a:extLst>
          </p:cNvPr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78635" y="0"/>
            <a:ext cx="3998873" cy="5852160"/>
          </a:xfrm>
          <a:solidFill>
            <a:srgbClr val="262626"/>
          </a:solidFill>
        </p:spPr>
        <p:txBody>
          <a:bodyPr lIns="360000" tIns="46800" rIns="360000" rtlCol="0" anchor="ctr" anchorCtr="0">
            <a:normAutofit/>
          </a:bodyPr>
          <a:lstStyle>
            <a:lvl1pPr marL="0" indent="0">
              <a:buNone/>
              <a:defRPr lang="fr-FR" dirty="0">
                <a:solidFill>
                  <a:schemeClr val="bg1"/>
                </a:solidFill>
              </a:defRPr>
            </a:lvl1pPr>
            <a:lvl2pPr marL="457200" indent="0">
              <a:buNone/>
              <a:defRPr lang="fr-FR" sz="1200"/>
            </a:lvl2pPr>
            <a:lvl3pPr marL="914400" indent="0">
              <a:buNone/>
              <a:defRPr lang="fr-FR" sz="1000"/>
            </a:lvl3pPr>
            <a:lvl4pPr marL="1371600" indent="0">
              <a:buNone/>
              <a:defRPr lang="fr-FR" sz="900"/>
            </a:lvl4pPr>
            <a:lvl5pPr marL="1828800" indent="0">
              <a:buNone/>
              <a:defRPr lang="fr-FR" sz="900"/>
            </a:lvl5pPr>
            <a:lvl6pPr marL="2286000" indent="0">
              <a:buNone/>
              <a:defRPr lang="fr-FR" sz="900"/>
            </a:lvl6pPr>
            <a:lvl7pPr marL="2743200" indent="0">
              <a:buNone/>
              <a:defRPr lang="fr-FR" sz="900"/>
            </a:lvl7pPr>
            <a:lvl8pPr marL="3200400" indent="0">
              <a:buNone/>
              <a:defRPr lang="fr-FR" sz="900"/>
            </a:lvl8pPr>
            <a:lvl9pPr marL="3657600" indent="0">
              <a:buNone/>
              <a:defRPr lang="fr-FR" sz="9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12" name="Espace réservé de la date 5">
            <a:extLst>
              <a:ext uri="{FF2B5EF4-FFF2-40B4-BE49-F238E27FC236}">
                <a16:creationId xmlns:a16="http://schemas.microsoft.com/office/drawing/2014/main" id="{00A2BA60-500D-4BD0-8C7F-2936FDDD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fld id="{0C9A91E3-41ED-4189-AD0E-14E5ACD5477D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13" name="Espace réservé du pied de page 6">
            <a:extLst>
              <a:ext uri="{FF2B5EF4-FFF2-40B4-BE49-F238E27FC236}">
                <a16:creationId xmlns:a16="http://schemas.microsoft.com/office/drawing/2014/main" id="{371A0A82-5458-43A1-AD4C-A4FF7CD0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3051" y="6446838"/>
            <a:ext cx="6818262" cy="365125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14" name="Espace réservé du numéro de diapositive 7">
            <a:extLst>
              <a:ext uri="{FF2B5EF4-FFF2-40B4-BE49-F238E27FC236}">
                <a16:creationId xmlns:a16="http://schemas.microsoft.com/office/drawing/2014/main" id="{2ABD9582-0263-41AF-B003-2E7489485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0596" y="6446838"/>
            <a:ext cx="617912" cy="365125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9412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lang="fr-FR" sz="3200"/>
            </a:lvl1pPr>
            <a:lvl2pPr marL="457200" indent="0">
              <a:buNone/>
              <a:defRPr lang="fr-FR" sz="2800"/>
            </a:lvl2pPr>
            <a:lvl3pPr marL="914400" indent="0">
              <a:buNone/>
              <a:defRPr lang="fr-FR" sz="2400"/>
            </a:lvl3pPr>
            <a:lvl4pPr marL="1371600" indent="0">
              <a:buNone/>
              <a:defRPr lang="fr-FR" sz="2000"/>
            </a:lvl4pPr>
            <a:lvl5pPr marL="1828800" indent="0">
              <a:buNone/>
              <a:defRPr lang="fr-FR" sz="2000"/>
            </a:lvl5pPr>
            <a:lvl6pPr marL="2286000" indent="0">
              <a:buNone/>
              <a:defRPr lang="fr-FR" sz="2000"/>
            </a:lvl6pPr>
            <a:lvl7pPr marL="2743200" indent="0">
              <a:buNone/>
              <a:defRPr lang="fr-FR" sz="2000"/>
            </a:lvl7pPr>
            <a:lvl8pPr marL="3200400" indent="0">
              <a:buNone/>
              <a:defRPr lang="fr-FR" sz="2000"/>
            </a:lvl8pPr>
            <a:lvl9pPr marL="3657600" indent="0">
              <a:buNone/>
              <a:defRPr lang="fr-FR" sz="2000"/>
            </a:lvl9pPr>
          </a:lstStyle>
          <a:p>
            <a:pPr rtl="0"/>
            <a:r>
              <a:rPr lang="fr-FR"/>
              <a:t>Cliquez sur l'icône pour ajouter une image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lang="fr-FR"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lang="fr-FR" sz="18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lang="fr-FR" sz="1200"/>
            </a:lvl2pPr>
            <a:lvl3pPr marL="914400" indent="0">
              <a:buNone/>
              <a:defRPr lang="fr-FR" sz="1000"/>
            </a:lvl3pPr>
            <a:lvl4pPr marL="1371600" indent="0">
              <a:buNone/>
              <a:defRPr lang="fr-FR" sz="900"/>
            </a:lvl4pPr>
            <a:lvl5pPr marL="1828800" indent="0">
              <a:buNone/>
              <a:defRPr lang="fr-FR" sz="900"/>
            </a:lvl5pPr>
            <a:lvl6pPr marL="2286000" indent="0">
              <a:buNone/>
              <a:defRPr lang="fr-FR" sz="900"/>
            </a:lvl6pPr>
            <a:lvl7pPr marL="2743200" indent="0">
              <a:buNone/>
              <a:defRPr lang="fr-FR" sz="900"/>
            </a:lvl7pPr>
            <a:lvl8pPr marL="3200400" indent="0">
              <a:buNone/>
              <a:defRPr lang="fr-FR" sz="900"/>
            </a:lvl8pPr>
            <a:lvl9pPr marL="3657600" indent="0">
              <a:buNone/>
              <a:defRPr lang="fr-FR" sz="9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fr-FR"/>
            </a:lvl1pPr>
          </a:lstStyle>
          <a:p>
            <a:pPr rtl="0"/>
            <a:fld id="{29821A2D-55A0-4960-8289-C654F642B5BD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>
            <a:defPPr>
              <a:defRPr lang="fr-FR"/>
            </a:defPPr>
          </a:lstStyle>
          <a:p>
            <a:pPr algn="l" rtl="0"/>
            <a:r>
              <a:rPr lang="fr-FR"/>
              <a:t>ENSEIGNER UN COURS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92319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lang="fr-FR"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lang="fr-FR"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lang="fr-FR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fr-FR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fr-FR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fr-FR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fr-FR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fr-FR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fr-FR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fr-FR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 userDrawn="1"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F46B66E-4623-42BD-8285-7D1931D50611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8313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>
            <a:defPPr>
              <a:defRPr lang="fr-FR"/>
            </a:def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>
            <a:defPPr>
              <a:defRPr lang="fr-FR"/>
            </a:def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9EDF19B-522B-40AA-AEED-ED3962F39B25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08160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ois conten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D22315C1-223E-4DBF-B223-E9D1ECF7B77A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12" name="Espace réservé d’image 5">
            <a:extLst>
              <a:ext uri="{FF2B5EF4-FFF2-40B4-BE49-F238E27FC236}">
                <a16:creationId xmlns:a16="http://schemas.microsoft.com/office/drawing/2014/main" id="{7BF857FE-9EDF-40AC-A282-858EC0C2C6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408000"/>
          </a:xfrm>
        </p:spPr>
        <p:txBody>
          <a:bodyPr rtlCol="0" anchor="ctr" anchorCtr="0">
            <a:normAutofit/>
          </a:bodyPr>
          <a:lstStyle>
            <a:lvl1pPr algn="ctr">
              <a:defRPr lang="fr-FR" sz="1600"/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3" name="Titre 7">
            <a:extLst>
              <a:ext uri="{FF2B5EF4-FFF2-40B4-BE49-F238E27FC236}">
                <a16:creationId xmlns:a16="http://schemas.microsoft.com/office/drawing/2014/main" id="{8BBD3378-DD0B-4070-88AA-07DEEA1B7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96537"/>
          </a:xfr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lIns="720000" tIns="108000" rtlCol="0" anchor="ctr" anchorCtr="0">
            <a:normAutofit/>
          </a:bodyPr>
          <a:lstStyle>
            <a:lvl1pPr>
              <a:defRPr lang="fr-FR" sz="36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B8349DBD-05C9-497A-BAB7-08CE307FB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4355" y="1812759"/>
            <a:ext cx="4954159" cy="3748193"/>
          </a:xfrm>
        </p:spPr>
        <p:txBody>
          <a:bodyPr rtlCol="0"/>
          <a:lstStyle>
            <a:defPPr>
              <a:defRPr lang="fr-FR"/>
            </a:def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15" name="Espace réservé du contenu 3">
            <a:extLst>
              <a:ext uri="{FF2B5EF4-FFF2-40B4-BE49-F238E27FC236}">
                <a16:creationId xmlns:a16="http://schemas.microsoft.com/office/drawing/2014/main" id="{2F227ADD-898B-46CB-92A8-AC4962D208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9901" y="1812759"/>
            <a:ext cx="4954159" cy="3748194"/>
          </a:xfrm>
        </p:spPr>
        <p:txBody>
          <a:bodyPr rtlCol="0"/>
          <a:lstStyle>
            <a:defPPr>
              <a:defRPr lang="fr-FR"/>
            </a:def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8B0AF26B-41C3-4BBB-A8E9-8EAB965C6D7A}"/>
              </a:ext>
            </a:extLst>
          </p:cNvPr>
          <p:cNvCxnSpPr/>
          <p:nvPr userDrawn="1"/>
        </p:nvCxnSpPr>
        <p:spPr>
          <a:xfrm>
            <a:off x="-600" y="1283417"/>
            <a:ext cx="12193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789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Image avec légen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DFB40463-0B04-42E2-AED7-054400D91154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12" name="Espace réservé d’image 5">
            <a:extLst>
              <a:ext uri="{FF2B5EF4-FFF2-40B4-BE49-F238E27FC236}">
                <a16:creationId xmlns:a16="http://schemas.microsoft.com/office/drawing/2014/main" id="{7BF857FE-9EDF-40AC-A282-858EC0C2C6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408000"/>
          </a:xfrm>
        </p:spPr>
        <p:txBody>
          <a:bodyPr rtlCol="0" anchor="ctr" anchorCtr="0">
            <a:normAutofit/>
          </a:bodyPr>
          <a:lstStyle>
            <a:lvl1pPr algn="ctr">
              <a:defRPr lang="fr-FR" sz="1600"/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3" name="Titre 7">
            <a:extLst>
              <a:ext uri="{FF2B5EF4-FFF2-40B4-BE49-F238E27FC236}">
                <a16:creationId xmlns:a16="http://schemas.microsoft.com/office/drawing/2014/main" id="{8BBD3378-DD0B-4070-88AA-07DEEA1B7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96537"/>
          </a:xfr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lIns="684000" tIns="108000" rtlCol="0" anchor="ctr" anchorCtr="0">
            <a:normAutofit/>
          </a:bodyPr>
          <a:lstStyle>
            <a:lvl1pPr>
              <a:defRPr lang="fr-FR" sz="36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B8349DBD-05C9-497A-BAB7-08CE307FB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7981" y="1812759"/>
            <a:ext cx="10905457" cy="4088418"/>
          </a:xfrm>
        </p:spPr>
        <p:txBody>
          <a:bodyPr rtlCol="0"/>
          <a:lstStyle>
            <a:defPPr>
              <a:defRPr lang="fr-FR"/>
            </a:def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8B0AF26B-41C3-4BBB-A8E9-8EAB965C6D7A}"/>
              </a:ext>
            </a:extLst>
          </p:cNvPr>
          <p:cNvCxnSpPr/>
          <p:nvPr userDrawn="1"/>
        </p:nvCxnSpPr>
        <p:spPr>
          <a:xfrm>
            <a:off x="-600" y="1283417"/>
            <a:ext cx="12193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329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EC21F8EC-6CCD-434E-925E-0A9FF574DA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07362"/>
            <a:ext cx="12192000" cy="4493433"/>
          </a:xfrm>
        </p:spPr>
        <p:txBody>
          <a:bodyPr rtlCol="0" anchor="ctr" anchorCtr="0"/>
          <a:lstStyle>
            <a:lvl1pPr algn="ctr">
              <a:defRPr lang="fr-FR"/>
            </a:lvl1pPr>
          </a:lstStyle>
          <a:p>
            <a:pPr rtl="0"/>
            <a:r>
              <a:rPr lang="fr-FR"/>
              <a:t>Cliquez sur l'icône pour ajouter une image</a:t>
            </a:r>
          </a:p>
        </p:txBody>
      </p:sp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1097280" y="230332"/>
            <a:ext cx="10058400" cy="1450757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97280" y="2464540"/>
            <a:ext cx="10058400" cy="3748194"/>
          </a:xfrm>
        </p:spPr>
        <p:txBody>
          <a:bodyPr rtlCol="0"/>
          <a:lstStyle>
            <a:defPPr>
              <a:defRPr lang="fr-FR"/>
            </a:def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D04040D8-06A2-45E9-8ABF-71C636FBA9BA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18DEBF4F-95EE-485E-BCD1-56682C51B641}"/>
              </a:ext>
            </a:extLst>
          </p:cNvPr>
          <p:cNvCxnSpPr/>
          <p:nvPr userDrawn="1"/>
        </p:nvCxnSpPr>
        <p:spPr>
          <a:xfrm>
            <a:off x="0" y="1900553"/>
            <a:ext cx="1219200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316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97C3EBC-3C67-4814-8A4E-6CA13415416B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C85C68E9-6B5E-46D9-AAB7-BE93B1378B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07362"/>
            <a:ext cx="12192000" cy="4493433"/>
          </a:xfrm>
        </p:spPr>
        <p:txBody>
          <a:bodyPr rtlCol="0" anchor="ctr" anchorCtr="0"/>
          <a:lstStyle>
            <a:lvl1pPr algn="ctr">
              <a:defRPr lang="fr-FR"/>
            </a:lvl1pPr>
          </a:lstStyle>
          <a:p>
            <a:pPr rtl="0"/>
            <a:r>
              <a:rPr lang="fr-FR"/>
              <a:t>Cliquez sur l'icône pour ajouter une image</a:t>
            </a:r>
          </a:p>
        </p:txBody>
      </p:sp>
      <p:sp>
        <p:nvSpPr>
          <p:cNvPr id="7" name="Titre 7">
            <a:extLst>
              <a:ext uri="{FF2B5EF4-FFF2-40B4-BE49-F238E27FC236}">
                <a16:creationId xmlns:a16="http://schemas.microsoft.com/office/drawing/2014/main" id="{7DEE74D2-9B60-4DE8-9A31-91D3CBA8D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30332"/>
            <a:ext cx="10058400" cy="1450757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8" name="Espace réservé du contenu 3">
            <a:extLst>
              <a:ext uri="{FF2B5EF4-FFF2-40B4-BE49-F238E27FC236}">
                <a16:creationId xmlns:a16="http://schemas.microsoft.com/office/drawing/2014/main" id="{390A09A4-2667-45F1-9F4E-37A50F1F58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0347" y="2346008"/>
            <a:ext cx="10058400" cy="3748194"/>
          </a:xfrm>
        </p:spPr>
        <p:txBody>
          <a:bodyPr numCol="2" spcCol="540000" rtlCol="0">
            <a:normAutofit/>
          </a:bodyPr>
          <a:lstStyle>
            <a:lvl1pPr>
              <a:defRPr lang="fr-FR" sz="1600"/>
            </a:lvl1pPr>
            <a:lvl2pPr>
              <a:defRPr lang="fr-FR" sz="1600"/>
            </a:lvl2pPr>
            <a:lvl3pPr>
              <a:defRPr lang="fr-FR" sz="1600"/>
            </a:lvl3pPr>
            <a:lvl4pPr>
              <a:defRPr lang="fr-FR" sz="1600"/>
            </a:lvl4pPr>
            <a:lvl5pPr>
              <a:defRPr lang="fr-FR" sz="1600"/>
            </a:lvl5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CA14E254-0C82-4865-9922-29444D17B571}"/>
              </a:ext>
            </a:extLst>
          </p:cNvPr>
          <p:cNvCxnSpPr/>
          <p:nvPr userDrawn="1"/>
        </p:nvCxnSpPr>
        <p:spPr>
          <a:xfrm>
            <a:off x="0" y="1900553"/>
            <a:ext cx="1219200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1068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lang="fr-FR"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lang="fr-FR" sz="2000" b="1"/>
            </a:lvl2pPr>
            <a:lvl3pPr marL="914400" indent="0">
              <a:buNone/>
              <a:defRPr lang="fr-FR" sz="1800" b="1"/>
            </a:lvl3pPr>
            <a:lvl4pPr marL="1371600" indent="0">
              <a:buNone/>
              <a:defRPr lang="fr-FR" sz="1600" b="1"/>
            </a:lvl4pPr>
            <a:lvl5pPr marL="1828800" indent="0">
              <a:buNone/>
              <a:defRPr lang="fr-FR" sz="1600" b="1"/>
            </a:lvl5pPr>
            <a:lvl6pPr marL="2286000" indent="0">
              <a:buNone/>
              <a:defRPr lang="fr-FR" sz="1600" b="1"/>
            </a:lvl6pPr>
            <a:lvl7pPr marL="2743200" indent="0">
              <a:buNone/>
              <a:defRPr lang="fr-FR" sz="1600" b="1"/>
            </a:lvl7pPr>
            <a:lvl8pPr marL="3200400" indent="0">
              <a:buNone/>
              <a:defRPr lang="fr-FR" sz="1600" b="1"/>
            </a:lvl8pPr>
            <a:lvl9pPr marL="3657600" indent="0">
              <a:buNone/>
              <a:defRPr lang="fr-FR" sz="1600" b="1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>
            <a:defPPr>
              <a:defRPr lang="fr-FR"/>
            </a:def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lang="fr-FR"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lang="fr-FR" sz="2000" b="1"/>
            </a:lvl2pPr>
            <a:lvl3pPr marL="914400" indent="0">
              <a:buNone/>
              <a:defRPr lang="fr-FR" sz="1800" b="1"/>
            </a:lvl3pPr>
            <a:lvl4pPr marL="1371600" indent="0">
              <a:buNone/>
              <a:defRPr lang="fr-FR" sz="1600" b="1"/>
            </a:lvl4pPr>
            <a:lvl5pPr marL="1828800" indent="0">
              <a:buNone/>
              <a:defRPr lang="fr-FR" sz="1600" b="1"/>
            </a:lvl5pPr>
            <a:lvl6pPr marL="2286000" indent="0">
              <a:buNone/>
              <a:defRPr lang="fr-FR" sz="1600" b="1"/>
            </a:lvl6pPr>
            <a:lvl7pPr marL="2743200" indent="0">
              <a:buNone/>
              <a:defRPr lang="fr-FR" sz="1600" b="1"/>
            </a:lvl7pPr>
            <a:lvl8pPr marL="3200400" indent="0">
              <a:buNone/>
              <a:defRPr lang="fr-FR" sz="1600" b="1"/>
            </a:lvl8pPr>
            <a:lvl9pPr marL="3657600" indent="0">
              <a:buNone/>
              <a:defRPr lang="fr-FR" sz="1600" b="1"/>
            </a:lvl9pPr>
          </a:lstStyle>
          <a:p>
            <a:pPr lvl="0" rtl="0"/>
            <a:r>
              <a:rPr lang="fr-FR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>
            <a:defPPr>
              <a:defRPr lang="fr-FR"/>
            </a:def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0C6292D4-6B67-4075-97B8-ADC36973D12F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21844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F5CB074F-8378-4694-9EAB-C43304506D63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20175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fr-FR" sz="900">
                <a:solidFill>
                  <a:srgbClr val="FFFFFF"/>
                </a:solidFill>
              </a:defRPr>
            </a:lvl1pPr>
          </a:lstStyle>
          <a:p>
            <a:pPr rtl="0"/>
            <a:fld id="{8BBCD4D8-A7DE-4521-BC46-D3FB0C34C827}" type="datetime1">
              <a:rPr lang="fr-FR" smtClean="0"/>
              <a:t>13/06/2022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643051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fr-FR" sz="900" cap="all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rtl="0"/>
            <a:r>
              <a:rPr lang="fr-FR"/>
              <a:t>ENSEIGNER UN COURS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930596" y="6446838"/>
            <a:ext cx="617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fr-FR" sz="105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fr-FR" smtClean="0"/>
              <a:pPr rtl="0"/>
              <a:t>‹N°›</a:t>
            </a:fld>
            <a:endParaRPr lang="fr-FR" dirty="0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232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34" r:id="rId2"/>
    <p:sldLayoutId id="2147483728" r:id="rId3"/>
    <p:sldLayoutId id="2147483740" r:id="rId4"/>
    <p:sldLayoutId id="2147483741" r:id="rId5"/>
    <p:sldLayoutId id="2147483735" r:id="rId6"/>
    <p:sldLayoutId id="2147483738" r:id="rId7"/>
    <p:sldLayoutId id="2147483730" r:id="rId8"/>
    <p:sldLayoutId id="2147483731" r:id="rId9"/>
    <p:sldLayoutId id="2147483732" r:id="rId10"/>
    <p:sldLayoutId id="2147483736" r:id="rId11"/>
    <p:sldLayoutId id="2147483737" r:id="rId12"/>
    <p:sldLayoutId id="2147483733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lang="fr-FR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lang="fr-FR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lang="fr-FR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lang="fr-FR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lang="fr-FR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lang="fr-FR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lang="fr-FR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lang="fr-FR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lang="fr-FR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7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B512D56-3115-4658-A559-1918ADBF3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681" y="5120639"/>
            <a:ext cx="7797258" cy="1280161"/>
          </a:xfrm>
        </p:spPr>
        <p:txBody>
          <a:bodyPr rtlCol="0" anchor="ctr">
            <a:normAutofit fontScale="90000"/>
          </a:bodyPr>
          <a:lstStyle>
            <a:defPPr>
              <a:defRPr lang="fr-FR"/>
            </a:defPPr>
          </a:lstStyle>
          <a:p>
            <a:pPr algn="r" rtl="0"/>
            <a:r>
              <a:rPr lang="fr-FR" sz="4800" dirty="0">
                <a:solidFill>
                  <a:srgbClr val="FFFFFF"/>
                </a:solidFill>
              </a:rPr>
              <a:t>NF06A Project : Le Marcel Manager</a:t>
            </a:r>
          </a:p>
        </p:txBody>
      </p:sp>
      <p:cxnSp>
        <p:nvCxnSpPr>
          <p:cNvPr id="25" name="Connecteur droit 19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ous-titre 2">
            <a:extLst>
              <a:ext uri="{FF2B5EF4-FFF2-40B4-BE49-F238E27FC236}">
                <a16:creationId xmlns:a16="http://schemas.microsoft.com/office/drawing/2014/main" id="{9548BE92-E817-4C9A-B197-64FAE3ED7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9580" y="5166359"/>
            <a:ext cx="2582367" cy="1188721"/>
          </a:xfrm>
        </p:spPr>
        <p:txBody>
          <a:bodyPr rtlCol="0" anchor="ctr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sz="1500" dirty="0"/>
              <a:t>Mathurin LEMOINE</a:t>
            </a:r>
          </a:p>
          <a:p>
            <a:pPr rtl="0"/>
            <a:r>
              <a:rPr lang="fr-FR" sz="1500" dirty="0"/>
              <a:t>P22</a:t>
            </a:r>
          </a:p>
        </p:txBody>
      </p:sp>
      <p:pic>
        <p:nvPicPr>
          <p:cNvPr id="1026" name="Picture 2" descr="Le Marcel à vélo - Apps on Google Play">
            <a:extLst>
              <a:ext uri="{FF2B5EF4-FFF2-40B4-BE49-F238E27FC236}">
                <a16:creationId xmlns:a16="http://schemas.microsoft.com/office/drawing/2014/main" id="{384E53D9-E0BA-B9D0-459F-F691C2113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789" y="642119"/>
            <a:ext cx="6648422" cy="32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0685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52" name="Picture 4" descr="3 Quick Tips to Better Programming | by David Farrugia | Towards Data  Science">
            <a:extLst>
              <a:ext uri="{FF2B5EF4-FFF2-40B4-BE49-F238E27FC236}">
                <a16:creationId xmlns:a16="http://schemas.microsoft.com/office/drawing/2014/main" id="{71B023D7-EFA5-B7AC-D1A2-865A799A96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62" r="14212"/>
          <a:stretch/>
        </p:blipFill>
        <p:spPr bwMode="auto">
          <a:xfrm>
            <a:off x="4770132" y="0"/>
            <a:ext cx="742185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7071E00-ABE1-44FD-92BD-2769C2C9C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202" y="516835"/>
            <a:ext cx="3448259" cy="1666501"/>
          </a:xfrm>
        </p:spPr>
        <p:txBody>
          <a:bodyPr vert="horz" lIns="91440" tIns="45720" rIns="91440" bIns="45720" rtlCol="0" anchor="b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sz="4000" dirty="0">
                <a:solidFill>
                  <a:srgbClr val="FFFFFF"/>
                </a:solidFill>
              </a:rPr>
              <a:t>Goals of the </a:t>
            </a:r>
            <a:r>
              <a:rPr lang="fr-FR" sz="4000" dirty="0" err="1">
                <a:solidFill>
                  <a:srgbClr val="FFFFFF"/>
                </a:solidFill>
              </a:rPr>
              <a:t>project</a:t>
            </a:r>
            <a:endParaRPr lang="fr-FR" sz="4000" dirty="0">
              <a:solidFill>
                <a:srgbClr val="FFFFFF"/>
              </a:solidFill>
            </a:endParaRPr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7BD30D-629F-49D4-AE04-2D99B365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1942" y="2604280"/>
            <a:ext cx="4199137" cy="3342747"/>
          </a:xfrm>
        </p:spPr>
        <p:txBody>
          <a:bodyPr vert="horz" lIns="0" tIns="45720" rIns="0" bIns="45720" rtlCol="0">
            <a:normAutofit/>
          </a:bodyPr>
          <a:lstStyle>
            <a:defPPr>
              <a:defRPr lang="fr-FR"/>
            </a:defPPr>
          </a:lstStyle>
          <a:p>
            <a:pPr marL="216000" indent="0" rtl="0">
              <a:spcAft>
                <a:spcPts val="0"/>
              </a:spcAft>
              <a:buFont typeface="Calibri" panose="020F0502020204030204" pitchFamily="34" charset="0"/>
              <a:buNone/>
            </a:pPr>
            <a:r>
              <a:rPr lang="fr-FR" sz="1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Main objectives // </a:t>
            </a:r>
            <a:r>
              <a:rPr lang="fr-FR" sz="1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functions</a:t>
            </a:r>
            <a:r>
              <a:rPr lang="fr-FR" sz="1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to </a:t>
            </a:r>
            <a:r>
              <a:rPr lang="fr-FR" sz="1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develop</a:t>
            </a:r>
            <a:r>
              <a:rPr lang="fr-FR" sz="1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: </a:t>
            </a:r>
          </a:p>
          <a:p>
            <a:pPr marL="404813" indent="-215900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fr-FR" dirty="0">
                <a:solidFill>
                  <a:srgbClr val="FFFFFF"/>
                </a:solidFill>
              </a:rPr>
              <a:t>Import / export bikes and stations </a:t>
            </a:r>
            <a:r>
              <a:rPr lang="fr-FR" dirty="0" err="1">
                <a:solidFill>
                  <a:srgbClr val="FFFFFF"/>
                </a:solidFill>
              </a:rPr>
              <a:t>database</a:t>
            </a:r>
            <a:endParaRPr lang="fr-FR" dirty="0">
              <a:solidFill>
                <a:srgbClr val="FFFFFF"/>
              </a:solidFill>
            </a:endParaRPr>
          </a:p>
          <a:p>
            <a:pPr marL="404813" indent="-215900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fr-FR" dirty="0">
                <a:solidFill>
                  <a:srgbClr val="FFFFFF"/>
                </a:solidFill>
              </a:rPr>
              <a:t>Dock a new bike to a station</a:t>
            </a:r>
          </a:p>
          <a:p>
            <a:pPr marL="404813" indent="-215900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fr-FR" dirty="0">
                <a:solidFill>
                  <a:srgbClr val="FFFFFF"/>
                </a:solidFill>
              </a:rPr>
              <a:t>Display stations and </a:t>
            </a:r>
            <a:r>
              <a:rPr lang="fr-FR" dirty="0" err="1">
                <a:solidFill>
                  <a:srgbClr val="FFFFFF"/>
                </a:solidFill>
              </a:rPr>
              <a:t>their</a:t>
            </a:r>
            <a:r>
              <a:rPr lang="fr-FR" dirty="0">
                <a:solidFill>
                  <a:srgbClr val="FFFFFF"/>
                </a:solidFill>
              </a:rPr>
              <a:t> bikes</a:t>
            </a:r>
          </a:p>
          <a:p>
            <a:pPr marL="404813" indent="-215900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fr-FR" dirty="0">
                <a:solidFill>
                  <a:srgbClr val="FFFFFF"/>
                </a:solidFill>
              </a:rPr>
              <a:t>Rent a bike</a:t>
            </a:r>
          </a:p>
          <a:p>
            <a:pPr marL="404813" indent="-215900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rgbClr val="FFFFFF"/>
                </a:solidFill>
              </a:rPr>
              <a:t>Summary</a:t>
            </a:r>
            <a:r>
              <a:rPr lang="fr-FR" dirty="0">
                <a:solidFill>
                  <a:srgbClr val="FFFFFF"/>
                </a:solidFill>
              </a:rPr>
              <a:t> of the system</a:t>
            </a:r>
          </a:p>
          <a:p>
            <a:pPr marL="404813" indent="-215900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fr-FR" dirty="0" err="1">
                <a:solidFill>
                  <a:srgbClr val="FFFFFF"/>
                </a:solidFill>
              </a:rPr>
              <a:t>Execute</a:t>
            </a:r>
            <a:r>
              <a:rPr lang="fr-FR" dirty="0">
                <a:solidFill>
                  <a:srgbClr val="FFFFFF"/>
                </a:solidFill>
              </a:rPr>
              <a:t> the maintenance of </a:t>
            </a:r>
            <a:r>
              <a:rPr lang="fr-FR" dirty="0" err="1">
                <a:solidFill>
                  <a:srgbClr val="FFFFFF"/>
                </a:solidFill>
              </a:rPr>
              <a:t>defective</a:t>
            </a:r>
            <a:r>
              <a:rPr lang="fr-FR" dirty="0">
                <a:solidFill>
                  <a:srgbClr val="FFFFFF"/>
                </a:solidFill>
              </a:rPr>
              <a:t> bikes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86B821F-B541-46B1-BC2A-76D9C1FC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t>2</a:t>
            </a:fld>
            <a:endParaRPr lang="fr-FR" dirty="0"/>
          </a:p>
        </p:txBody>
      </p:sp>
      <p:sp>
        <p:nvSpPr>
          <p:cNvPr id="9" name="Espace réservé du pied de page 3">
            <a:extLst>
              <a:ext uri="{FF2B5EF4-FFF2-40B4-BE49-F238E27FC236}">
                <a16:creationId xmlns:a16="http://schemas.microsoft.com/office/drawing/2014/main" id="{4DF1B4D5-8BF7-8921-19C8-7E74D61B3D1F}"/>
              </a:ext>
            </a:extLst>
          </p:cNvPr>
          <p:cNvSpPr txBox="1">
            <a:spLocks/>
          </p:cNvSpPr>
          <p:nvPr/>
        </p:nvSpPr>
        <p:spPr>
          <a:xfrm>
            <a:off x="724427" y="6457196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fr-FR"/>
            </a:defPPr>
            <a:lvl1pPr marL="0" algn="l" defTabSz="914400" rtl="0" eaLnBrk="1" latinLnBrk="0" hangingPunct="1">
              <a:defRPr lang="fr-FR" sz="900" kern="120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NF06A – Mathurin lemoine – P22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971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Espace réservé d’image 15" descr="Un homme montrant quelque chose sur son ordinateur portable">
            <a:extLst>
              <a:ext uri="{FF2B5EF4-FFF2-40B4-BE49-F238E27FC236}">
                <a16:creationId xmlns:a16="http://schemas.microsoft.com/office/drawing/2014/main" id="{22FB2237-B866-4C19-BF30-A9BFA8E15C0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5" name="Titre 4">
            <a:extLst>
              <a:ext uri="{FF2B5EF4-FFF2-40B4-BE49-F238E27FC236}">
                <a16:creationId xmlns:a16="http://schemas.microsoft.com/office/drawing/2014/main" id="{8AD2E63C-40F7-4CF4-BE57-F002221AA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 err="1"/>
              <a:t>Difficulties</a:t>
            </a:r>
            <a:r>
              <a:rPr lang="fr-FR" dirty="0"/>
              <a:t> </a:t>
            </a:r>
            <a:r>
              <a:rPr lang="fr-FR" dirty="0" err="1"/>
              <a:t>encountered</a:t>
            </a:r>
            <a:endParaRPr lang="fr-FR" dirty="0"/>
          </a:p>
        </p:txBody>
      </p:sp>
      <p:sp>
        <p:nvSpPr>
          <p:cNvPr id="17" name="Espace réservé du numéro de diapositive 16">
            <a:extLst>
              <a:ext uri="{FF2B5EF4-FFF2-40B4-BE49-F238E27FC236}">
                <a16:creationId xmlns:a16="http://schemas.microsoft.com/office/drawing/2014/main" id="{19D203D7-52C0-41AB-9238-F69D51235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pPr rtl="0"/>
              <a:t>3</a:t>
            </a:fld>
            <a:endParaRPr lang="fr-FR" dirty="0"/>
          </a:p>
        </p:txBody>
      </p:sp>
      <p:sp>
        <p:nvSpPr>
          <p:cNvPr id="7" name="Espace réservé du pied de page 3">
            <a:extLst>
              <a:ext uri="{FF2B5EF4-FFF2-40B4-BE49-F238E27FC236}">
                <a16:creationId xmlns:a16="http://schemas.microsoft.com/office/drawing/2014/main" id="{B0B079BF-A798-37A3-9626-AC3DE9C87914}"/>
              </a:ext>
            </a:extLst>
          </p:cNvPr>
          <p:cNvSpPr txBox="1">
            <a:spLocks/>
          </p:cNvSpPr>
          <p:nvPr/>
        </p:nvSpPr>
        <p:spPr>
          <a:xfrm>
            <a:off x="724427" y="6457196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fr-FR"/>
            </a:defPPr>
            <a:lvl1pPr marL="0" algn="l" defTabSz="914400" rtl="0" eaLnBrk="1" latinLnBrk="0" hangingPunct="1">
              <a:defRPr lang="fr-FR" sz="900" kern="120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NF06A – Mathurin lemoine – P22</a:t>
            </a:r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D247D71-95CC-D2B0-85C4-05B4FAD53DA4}"/>
              </a:ext>
            </a:extLst>
          </p:cNvPr>
          <p:cNvSpPr txBox="1"/>
          <p:nvPr/>
        </p:nvSpPr>
        <p:spPr>
          <a:xfrm>
            <a:off x="724427" y="1415024"/>
            <a:ext cx="9715713" cy="5214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Learning how to use GitHub to keep a backup of the program in case of loss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213360" algn="just">
              <a:lnSpc>
                <a:spcPct val="107000"/>
              </a:lnSpc>
            </a:pPr>
            <a:r>
              <a:rPr lang="en-US" sz="16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Solution: </a:t>
            </a: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Watching tutorials on YouTube and reading forums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algn="just">
              <a:lnSpc>
                <a:spcPct val="107000"/>
              </a:lnSpc>
            </a:pP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to self-define the classes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213360" algn="just">
              <a:lnSpc>
                <a:spcPct val="107000"/>
              </a:lnSpc>
            </a:pPr>
            <a:r>
              <a:rPr lang="en-US" sz="16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Solution: </a:t>
            </a: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Reading forums and python documentation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algn="just">
              <a:lnSpc>
                <a:spcPct val="107000"/>
              </a:lnSpc>
            </a:pP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to import/export on the csv files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213360" algn="just">
              <a:lnSpc>
                <a:spcPct val="107000"/>
              </a:lnSpc>
            </a:pPr>
            <a:r>
              <a:rPr lang="en-US" sz="16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Solution:</a:t>
            </a: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Used csv and pandas’ library and their documentation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algn="just">
              <a:lnSpc>
                <a:spcPct val="107000"/>
              </a:lnSpc>
            </a:pP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to use the networkx library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213360" algn="just">
              <a:lnSpc>
                <a:spcPct val="107000"/>
              </a:lnSpc>
            </a:pPr>
            <a:r>
              <a:rPr lang="en-US" sz="16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Solution:</a:t>
            </a: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Read forums, watch videos and read documentation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algn="just">
              <a:lnSpc>
                <a:spcPct val="107000"/>
              </a:lnSpc>
            </a:pP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Implement the C function in python using CTypes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indent="213360" algn="just">
              <a:lnSpc>
                <a:spcPct val="107000"/>
              </a:lnSpc>
            </a:pPr>
            <a:r>
              <a:rPr lang="en-US" sz="16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Solution:</a:t>
            </a: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Find videos that explains the process, read forums and ask the professor for help to generate the DLL as it was not working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algn="just">
              <a:lnSpc>
                <a:spcPct val="107000"/>
              </a:lnSpc>
            </a:pP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to use the doxygen documentation 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99160" algn="just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Solution:</a:t>
            </a:r>
            <a:r>
              <a:rPr lang="en-US" sz="16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Watch videos explaining the process + documentation</a:t>
            </a:r>
            <a:endParaRPr lang="fr-FR" sz="1600" dirty="0">
              <a:effectLst/>
              <a:latin typeface="Segoe UI" panose="020B050204020402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007568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’image 11" descr="Home et femme en train d'aborder certains documents">
            <a:extLst>
              <a:ext uri="{FF2B5EF4-FFF2-40B4-BE49-F238E27FC236}">
                <a16:creationId xmlns:a16="http://schemas.microsoft.com/office/drawing/2014/main" id="{34A80249-1835-46E9-87C9-48F4BEE1EC6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C6C92D3-8AE6-4260-8F63-97ED33A0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en-US" dirty="0"/>
              <a:t>Solving</a:t>
            </a:r>
            <a:r>
              <a:rPr lang="fr-FR" dirty="0"/>
              <a:t> the TSP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D59E194F-ECD6-4685-8562-5B7AB400E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3A98EE3D-8CD1-4C3F-BD1C-C98C9596463C}" type="slidenum">
              <a:rPr lang="fr-FR" smtClean="0"/>
              <a:pPr rtl="0"/>
              <a:t>4</a:t>
            </a:fld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40D6C2A4-59A0-2FE8-C9E3-51498EE64F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Finding the best route to get all the defective bikes traveling the least distance possible</a:t>
            </a:r>
          </a:p>
          <a:p>
            <a:endParaRPr lang="en-US" dirty="0"/>
          </a:p>
          <a:p>
            <a:r>
              <a:rPr lang="en-US" sz="2400" b="1" dirty="0"/>
              <a:t>Difficulties:</a:t>
            </a:r>
          </a:p>
          <a:p>
            <a:pPr>
              <a:buClr>
                <a:schemeClr val="accent1">
                  <a:lumMod val="50000"/>
                </a:schemeClr>
              </a:buClr>
              <a:buSzPct val="130000"/>
              <a:buFont typeface="Arial" panose="020B0604020202020204" pitchFamily="34" charset="0"/>
              <a:buChar char="•"/>
            </a:pPr>
            <a:r>
              <a:rPr lang="en-US" dirty="0"/>
              <a:t> Find a way to return an array usable in python</a:t>
            </a:r>
          </a:p>
          <a:p>
            <a:pPr>
              <a:buClr>
                <a:schemeClr val="accent1">
                  <a:lumMod val="50000"/>
                </a:schemeClr>
              </a:buClr>
              <a:buSzPct val="130000"/>
              <a:buFont typeface="Arial" panose="020B0604020202020204" pitchFamily="34" charset="0"/>
              <a:buChar char="•"/>
            </a:pPr>
            <a:r>
              <a:rPr lang="en-US" dirty="0"/>
              <a:t> Define a structure in C to store UID and coordinates</a:t>
            </a:r>
          </a:p>
          <a:p>
            <a:pPr>
              <a:buClr>
                <a:schemeClr val="accent1">
                  <a:lumMod val="50000"/>
                </a:schemeClr>
              </a:buClr>
              <a:buSzPct val="130000"/>
              <a:buFont typeface="Arial" panose="020B0604020202020204" pitchFamily="34" charset="0"/>
              <a:buChar char="•"/>
            </a:pPr>
            <a:r>
              <a:rPr lang="en-US" dirty="0"/>
              <a:t> Display the resulting path using networkx</a:t>
            </a:r>
          </a:p>
        </p:txBody>
      </p:sp>
      <p:sp>
        <p:nvSpPr>
          <p:cNvPr id="9" name="Espace réservé du pied de page 3">
            <a:extLst>
              <a:ext uri="{FF2B5EF4-FFF2-40B4-BE49-F238E27FC236}">
                <a16:creationId xmlns:a16="http://schemas.microsoft.com/office/drawing/2014/main" id="{954365A4-DC3F-5ADF-C362-4BB31B9C26FC}"/>
              </a:ext>
            </a:extLst>
          </p:cNvPr>
          <p:cNvSpPr txBox="1">
            <a:spLocks/>
          </p:cNvSpPr>
          <p:nvPr/>
        </p:nvSpPr>
        <p:spPr>
          <a:xfrm>
            <a:off x="724427" y="6457196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fr-FR"/>
            </a:defPPr>
            <a:lvl1pPr marL="0" algn="l" defTabSz="914400" rtl="0" eaLnBrk="1" latinLnBrk="0" hangingPunct="1">
              <a:defRPr lang="fr-FR" sz="900" kern="120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NF06A – Mathurin lemoine – P22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5827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re 4">
            <a:extLst>
              <a:ext uri="{FF2B5EF4-FFF2-40B4-BE49-F238E27FC236}">
                <a16:creationId xmlns:a16="http://schemas.microsoft.com/office/drawing/2014/main" id="{2C9DFBED-0159-4EAC-AAAF-5AA47CA2F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96537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 err="1"/>
              <a:t>Additional</a:t>
            </a:r>
            <a:r>
              <a:rPr lang="fr-FR" dirty="0"/>
              <a:t> </a:t>
            </a:r>
            <a:r>
              <a:rPr lang="fr-FR" dirty="0" err="1"/>
              <a:t>features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37BB364-4E7C-4A74-9C1B-A29DA61C1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0596" y="6446838"/>
            <a:ext cx="617912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>
              <a:defRPr lang="fr-FR"/>
            </a:defPPr>
          </a:lstStyle>
          <a:p>
            <a:pPr rtl="0">
              <a:spcAft>
                <a:spcPts val="600"/>
              </a:spcAft>
            </a:pPr>
            <a:fld id="{3A98EE3D-8CD1-4C3F-BD1C-C98C9596463C}" type="slidenum">
              <a:rPr lang="fr-FR" smtClean="0"/>
              <a:pPr rtl="0">
                <a:spcAft>
                  <a:spcPts val="600"/>
                </a:spcAft>
              </a:pPr>
              <a:t>5</a:t>
            </a:fld>
            <a:endParaRPr lang="fr-FR" dirty="0"/>
          </a:p>
        </p:txBody>
      </p:sp>
      <p:sp>
        <p:nvSpPr>
          <p:cNvPr id="6" name="Espace réservé du pied de page 3">
            <a:extLst>
              <a:ext uri="{FF2B5EF4-FFF2-40B4-BE49-F238E27FC236}">
                <a16:creationId xmlns:a16="http://schemas.microsoft.com/office/drawing/2014/main" id="{527E45CD-9D57-A0C8-E071-84B42A222DE5}"/>
              </a:ext>
            </a:extLst>
          </p:cNvPr>
          <p:cNvSpPr txBox="1">
            <a:spLocks/>
          </p:cNvSpPr>
          <p:nvPr/>
        </p:nvSpPr>
        <p:spPr>
          <a:xfrm>
            <a:off x="724427" y="6457196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fr-FR"/>
            </a:defPPr>
            <a:lvl1pPr marL="0" algn="l" defTabSz="914400" rtl="0" eaLnBrk="1" latinLnBrk="0" hangingPunct="1">
              <a:defRPr lang="fr-FR" sz="900" kern="1200" cap="all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fr-F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NF06A – Mathurin lemoine – P22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24961F5-43BA-14BF-6346-17E15C1CE64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SzPct val="130000"/>
              <a:buFont typeface="Arial" panose="020B0604020202020204" pitchFamily="34" charset="0"/>
              <a:buChar char="•"/>
            </a:pPr>
            <a:r>
              <a:rPr lang="fr-FR" dirty="0"/>
              <a:t> User panel to </a:t>
            </a:r>
            <a:r>
              <a:rPr lang="fr-FR" dirty="0" err="1"/>
              <a:t>navigate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the </a:t>
            </a:r>
            <a:r>
              <a:rPr lang="fr-FR" dirty="0" err="1"/>
              <a:t>functions</a:t>
            </a:r>
            <a:r>
              <a:rPr lang="fr-FR" dirty="0"/>
              <a:t> </a:t>
            </a:r>
            <a:r>
              <a:rPr lang="fr-FR" dirty="0" err="1"/>
              <a:t>easily</a:t>
            </a:r>
            <a:endParaRPr lang="fr-FR" dirty="0"/>
          </a:p>
          <a:p>
            <a:pPr>
              <a:buSzPct val="130000"/>
              <a:buFont typeface="Arial" panose="020B0604020202020204" pitchFamily="34" charset="0"/>
              <a:buChar char="•"/>
            </a:pPr>
            <a:endParaRPr lang="fr-FR" dirty="0"/>
          </a:p>
          <a:p>
            <a:pPr>
              <a:buSzPct val="130000"/>
              <a:buFont typeface="Arial" panose="020B0604020202020204" pitchFamily="34" charset="0"/>
              <a:buChar char="•"/>
            </a:pPr>
            <a:endParaRPr lang="fr-FR" dirty="0"/>
          </a:p>
          <a:p>
            <a:pPr>
              <a:buSzPct val="130000"/>
              <a:buFont typeface="Arial" panose="020B0604020202020204" pitchFamily="34" charset="0"/>
              <a:buChar char="•"/>
            </a:pPr>
            <a:endParaRPr lang="fr-FR" dirty="0"/>
          </a:p>
          <a:p>
            <a:pPr>
              <a:buSzPct val="130000"/>
              <a:buFont typeface="Arial" panose="020B0604020202020204" pitchFamily="34" charset="0"/>
              <a:buChar char="•"/>
            </a:pPr>
            <a:endParaRPr lang="fr-FR" dirty="0"/>
          </a:p>
          <a:p>
            <a:pPr>
              <a:buSzPct val="130000"/>
              <a:buFont typeface="Arial" panose="020B0604020202020204" pitchFamily="34" charset="0"/>
              <a:buChar char="•"/>
            </a:pPr>
            <a:endParaRPr lang="fr-FR" dirty="0"/>
          </a:p>
          <a:p>
            <a:pPr>
              <a:buSzPct val="130000"/>
              <a:buFont typeface="Arial" panose="020B0604020202020204" pitchFamily="34" charset="0"/>
              <a:buChar char="•"/>
            </a:pPr>
            <a:endParaRPr lang="fr-FR" dirty="0"/>
          </a:p>
          <a:p>
            <a:pPr>
              <a:buSzPct val="130000"/>
              <a:buFont typeface="Arial" panose="020B0604020202020204" pitchFamily="34" charset="0"/>
              <a:buChar char="•"/>
            </a:pPr>
            <a:r>
              <a:rPr lang="fr-FR" dirty="0"/>
              <a:t> </a:t>
            </a:r>
            <a:r>
              <a:rPr lang="fr-FR" dirty="0" err="1"/>
              <a:t>Created</a:t>
            </a:r>
            <a:r>
              <a:rPr lang="fr-FR" dirty="0"/>
              <a:t> requirements.txt to </a:t>
            </a:r>
            <a:r>
              <a:rPr lang="fr-FR" dirty="0" err="1"/>
              <a:t>initiate</a:t>
            </a:r>
            <a:r>
              <a:rPr lang="fr-FR" dirty="0"/>
              <a:t> the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needed</a:t>
            </a:r>
            <a:r>
              <a:rPr lang="fr-FR" dirty="0"/>
              <a:t> </a:t>
            </a:r>
            <a:r>
              <a:rPr lang="fr-FR" dirty="0" err="1"/>
              <a:t>libraries</a:t>
            </a:r>
            <a:endParaRPr lang="fr-FR" dirty="0"/>
          </a:p>
        </p:txBody>
      </p:sp>
      <p:graphicFrame>
        <p:nvGraphicFramePr>
          <p:cNvPr id="7" name="Diagramme 6">
            <a:extLst>
              <a:ext uri="{FF2B5EF4-FFF2-40B4-BE49-F238E27FC236}">
                <a16:creationId xmlns:a16="http://schemas.microsoft.com/office/drawing/2014/main" id="{0FF5925D-2094-EE32-2933-2BE277F762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1116222"/>
              </p:ext>
            </p:extLst>
          </p:nvPr>
        </p:nvGraphicFramePr>
        <p:xfrm>
          <a:off x="747981" y="64826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15881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B628FE7D-043F-42AF-B4AB-DB9AFF936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892956"/>
            <a:ext cx="10113645" cy="743682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attention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D26EF91-820B-4DA2-B398-3E168AFF17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808594"/>
            <a:ext cx="10113264" cy="609600"/>
          </a:xfrm>
        </p:spPr>
        <p:txBody>
          <a:bodyPr rtlCol="0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Feel</a:t>
            </a: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free to </a:t>
            </a:r>
            <a:r>
              <a:rPr lang="fr-FR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ask</a:t>
            </a: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fr-FR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any</a:t>
            </a:r>
            <a:r>
              <a:rPr lang="fr-F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questions !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2FD19FF-44B1-6C47-E939-3D004840B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fr-FR" smtClean="0"/>
              <a:t>6</a:t>
            </a:fld>
            <a:endParaRPr lang="fr-FR" dirty="0"/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7ECBC19B-40C9-2220-7884-2A4F9B72362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16620" b="1662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0989903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Custom 62">
      <a:dk1>
        <a:srgbClr val="000000"/>
      </a:dk1>
      <a:lt1>
        <a:srgbClr val="FFFFFF"/>
      </a:lt1>
      <a:dk2>
        <a:srgbClr val="322441"/>
      </a:dk2>
      <a:lt2>
        <a:srgbClr val="E8E8E2"/>
      </a:lt2>
      <a:accent1>
        <a:srgbClr val="3F3DE3"/>
      </a:accent1>
      <a:accent2>
        <a:srgbClr val="7229D2"/>
      </a:accent2>
      <a:accent3>
        <a:srgbClr val="C62FE1"/>
      </a:accent3>
      <a:accent4>
        <a:srgbClr val="CF1DA0"/>
      </a:accent4>
      <a:accent5>
        <a:srgbClr val="E12F68"/>
      </a:accent5>
      <a:accent6>
        <a:srgbClr val="CF2E1D"/>
      </a:accent6>
      <a:hlink>
        <a:srgbClr val="87882D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63067336_TF11534312_Win32" id="{C316E69F-064B-4196-BEDA-EE6883424DCC}" vid="{9469E17F-78DD-4E62-B877-5CA9AA75435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5236A05-3599-4152-8DD9-B0D397D938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11285E-60A8-4134-BCBF-B1E84D96D2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00ABA88-74E4-4FC0-A26E-0822D1363D5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Diapositives de formation au sein d'une entreprise traditionnelle</Template>
  <TotalTime>94</TotalTime>
  <Words>320</Words>
  <Application>Microsoft Office PowerPoint</Application>
  <PresentationFormat>Grand écran</PresentationFormat>
  <Paragraphs>68</Paragraphs>
  <Slides>6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Symbol</vt:lpstr>
      <vt:lpstr>Wingdings</vt:lpstr>
      <vt:lpstr>RetrospectVTI</vt:lpstr>
      <vt:lpstr>NF06A Project : Le Marcel Manager</vt:lpstr>
      <vt:lpstr>Goals of the project</vt:lpstr>
      <vt:lpstr>Difficulties encountered</vt:lpstr>
      <vt:lpstr>Solving the TSP</vt:lpstr>
      <vt:lpstr>Additional features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NF06A Project : Le Marcel Manager</dc:title>
  <dc:creator>mathurin lemoine</dc:creator>
  <cp:lastModifiedBy>mathurin lemoine</cp:lastModifiedBy>
  <cp:revision>4</cp:revision>
  <dcterms:created xsi:type="dcterms:W3CDTF">2022-06-11T13:13:40Z</dcterms:created>
  <dcterms:modified xsi:type="dcterms:W3CDTF">2022-06-13T11:31:00Z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